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21/01/2018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9351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103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652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909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0957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0973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329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6161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260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77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21/01/2018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21/01/2018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21/01/2018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21/01/2018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21/01/2018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21/01/2018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21/01/2018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21/01/2018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21/01/2018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21/01/2018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21/01/2018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21/01/2018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365, enero 22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Empezó la cátedra javeriana 18-10.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exposición itinerante y el libro "Caras de la Reconciliación" presentan una muestra de las fotografías tomadas por más de dos centenares de colombianos, acerca de lo que para ellos significa la reconciliación.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97343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la renovación de la acreditación de la Licenciatura en Educación Infantil la Pontificia Universidad Javeriana cuenta con el 100% de sus programas de pregrado acreditables acreditados.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rector de la Javeriana, padre Jorge Humberto Peláez Piedrahita, S.J. junto con los vicerrectores y decanos de cada Facultad, dieron la bienvenida a los 2.300 neo javerianos de los 38 programas de pregrado.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848432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613 a 617, Contrapartida 3224 a 3300, Registro contable 364 y Vademécum 19.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err="1"/>
              <a:t>Proximamente</a:t>
            </a:r>
            <a:r>
              <a:rPr lang="es-CO" sz="1800" dirty="0"/>
              <a:t>, además de Legis, el INCP y Actualícese, Colombia Tributa y </a:t>
            </a:r>
            <a:r>
              <a:rPr lang="en-US" sz="1800" dirty="0"/>
              <a:t>Business &amp; Legal Advisories </a:t>
            </a:r>
            <a:r>
              <a:rPr lang="en-US" sz="1800" dirty="0" err="1"/>
              <a:t>BLAGlobal</a:t>
            </a:r>
            <a:r>
              <a:rPr lang="en-US" sz="1800" dirty="0"/>
              <a:t> SAS, </a:t>
            </a:r>
            <a:r>
              <a:rPr lang="en-US" sz="1800" dirty="0" err="1"/>
              <a:t>difundirán</a:t>
            </a:r>
            <a:r>
              <a:rPr lang="en-US" sz="1800" dirty="0"/>
              <a:t> a </a:t>
            </a:r>
            <a:r>
              <a:rPr lang="en-US" sz="1800" dirty="0" err="1"/>
              <a:t>Contrapartida</a:t>
            </a:r>
            <a:r>
              <a:rPr lang="en-US" sz="1800" dirty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1253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convocó el  III Congreso Internacional en </a:t>
            </a:r>
            <a:r>
              <a:rPr lang="es-CO" sz="1800" dirty="0" err="1"/>
              <a:t>Supply</a:t>
            </a:r>
            <a:r>
              <a:rPr lang="es-CO" sz="1800" dirty="0"/>
              <a:t> </a:t>
            </a:r>
            <a:r>
              <a:rPr lang="es-CO" sz="1800" dirty="0" err="1"/>
              <a:t>Chain</a:t>
            </a:r>
            <a:r>
              <a:rPr lang="es-CO" sz="1800" dirty="0"/>
              <a:t> Management en una Economía Global: Interdisciplinariedad en las Ciencias Económicas, Contables y de Ingeniería, un Diálogo entre Sostenibilidad y Sustentabilidad.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Adriana Paola Blanco Quintero, Cindy Johanna Prada Hernández y Lina Constanza Villareal Peña, recibieron el reconocimiento público a los estudiantes que obtuvieron los mayores puntajes en el Examen de Estado de Calidad de la Educación Superior, en las pruebas de competencias genéricas y específicas, aplicado en el año 2016.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5415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apoyará a quienes participen en la convocatoria de estímulos del Ministerio de Cultura, que contempla apoyos para creación, investigación y circulación en las áreas de artes visuales, danza, literatura, música, teatro y circo, arte y ciencia, bibliotecas, cinematografía, comunicaciones, patrimonio y otros.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practicaron los primeros preparatorios sobre aseguramiento.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0979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la programación de los centros y grupos de estudio para los dos primeros meses de 2018.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difundió la Programación semestral de Ejercicios Espirituales.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377583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reinició labores el 11 de enero. El 15 recibió a los neo javerianos. Hoy 22 inician las clases del período 2018-10.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realizaron las evaluaciones de los profesores, paso previo a la preparación del nuevo plan de trabajo.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60031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las evaluaciones que los estudiantes hicieron de sus profesores.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indicó que está prohibida la entrada de animales domésticos al Campus.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23423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Vicerrector Académico y el Director Jurídico expidieron la Circular No. 1 - Recomendaciones el uso y difusión de material protegido por el derecho de autor.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Jurídica envió un Flash Informativo anunciando el nuevo sistema de numeración de trámites en </a:t>
            </a:r>
            <a:r>
              <a:rPr lang="es-CO" sz="1800" dirty="0" err="1"/>
              <a:t>Javelex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18847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Invitación: Día del Contador Público Javeriano - Feb. 14 de 2018.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Administrativa dio a conocer las nuevas formas de conectarse a la </a:t>
            </a:r>
            <a:r>
              <a:rPr lang="es-CO" sz="1800" dirty="0" err="1"/>
              <a:t>Wi</a:t>
            </a:r>
            <a:r>
              <a:rPr lang="es-CO" sz="1800" dirty="0"/>
              <a:t> Fi de la Universidad.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792954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12411</TotalTime>
  <Words>519</Words>
  <Application>Microsoft Office PowerPoint</Application>
  <PresentationFormat>Presentación en pantalla (4:3)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Bermudez Gomez</cp:lastModifiedBy>
  <cp:revision>3575</cp:revision>
  <dcterms:created xsi:type="dcterms:W3CDTF">2010-02-05T13:43:46Z</dcterms:created>
  <dcterms:modified xsi:type="dcterms:W3CDTF">2018-01-21T17:46:47Z</dcterms:modified>
</cp:coreProperties>
</file>