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5B7866-4758-420F-837D-AC9F9F76432C}">
          <p14:sldIdLst>
            <p14:sldId id="256"/>
            <p14:sldId id="263"/>
            <p14:sldId id="264"/>
            <p14:sldId id="265"/>
            <p14:sldId id="266"/>
            <p14:sldId id="267"/>
            <p14:sldId id="268"/>
          </p14:sldIdLst>
        </p14:section>
        <p14:section name="Sección sin título" id="{CF437F96-6757-4B7B-BEC0-E5618D072B8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58" autoAdjust="0"/>
  </p:normalViewPr>
  <p:slideViewPr>
    <p:cSldViewPr>
      <p:cViewPr varScale="1">
        <p:scale>
          <a:sx n="96" d="100"/>
          <a:sy n="96" d="100"/>
        </p:scale>
        <p:origin x="155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28/01/2018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7652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2932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4247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077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3748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5015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28/01/2018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28/01/2018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28/01/2018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28/01/2018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28/01/2018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28/01/2018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28/01/2018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28/01/2018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28/01/2018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28/01/2018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28/01/2018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28/01/2018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366, enero 29 de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 Novitas 618 - Contrapartida 3301 a 3306 - Registro Contable 365.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Los grupos de estudio empezarán sus actividades el próximo mes.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212538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organizaron las siguientes conferencias: ESAL Régimen tributario especial y Actualización tributaria lo más significativo para una adecuada planeación.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para el Aprendizaje, la Enseñanza y la Evaluación CAE+E y la Dirección de Programas Académicos DPA nos compartieron algunos elementos que pueden ser útiles para preparar el primer día de clases.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229880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Hasta el próximo domingo 11 de febrero estará disponible el formulario para solicitar la creación de cursos asociados a las asignaturas de pregrado y posgrado, en la plataforma Blackboard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inició el período de preparación de los planes de trabajo del personal de planta.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3735536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el formulario para la Inscripción al Voluntariado Javeriano 2018-1.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iniciaron las clases del período 2018-10,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715735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Próximamente se iniciará una nueva versión de la cátedra itinerante de ética profesional Juan José Amézquita Piar.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Del 29 de enero al 2 de febrero tendrá lugar la 4ª semana de la movilidad javeriana.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554659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convocatoria « Apoyo eventos científicos” de la Agencia Universitaria de la </a:t>
            </a:r>
            <a:r>
              <a:rPr lang="es-CO" sz="1800" dirty="0" err="1"/>
              <a:t>Francofonía</a:t>
            </a:r>
            <a:r>
              <a:rPr lang="es-CO" sz="1800" dirty="0"/>
              <a:t> (AUF) acaba de ser publicada.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A solicitud de algunos profesores del Departamento, hemos programado una capacitación en algunas funcionalidades de Blackboard, el día jueves 8 de Febrero de 2018 en el horario de 6 – 8 pm, en la sala 3 – 401.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991718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12524</TotalTime>
  <Words>270</Words>
  <Application>Microsoft Office PowerPoint</Application>
  <PresentationFormat>Presentación en pantalla (4:3)</PresentationFormat>
  <Paragraphs>28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Bermudez Gomez</cp:lastModifiedBy>
  <cp:revision>3586</cp:revision>
  <dcterms:created xsi:type="dcterms:W3CDTF">2010-02-05T13:43:46Z</dcterms:created>
  <dcterms:modified xsi:type="dcterms:W3CDTF">2018-01-28T18:46:30Z</dcterms:modified>
</cp:coreProperties>
</file>