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 id="269"/>
            <p14:sldId id="270"/>
            <p14:sldId id="271"/>
            <p14:sldId id="272"/>
            <p14:sldId id="273"/>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4/02/2018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498768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913633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551793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27559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60197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7607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038741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42233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138588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8709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4/02/2018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4/02/2018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4/02/2018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4/02/2018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4/02/2018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4/02/2018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4/02/2018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4/02/2018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367, febrero 5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CAE+E invitó al "Taller Enfoques de Evaluación para el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CAE+E invitó al "Taller Planeación y Gestión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207625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No. 76 Convocatorias, financiación para la movilidad y proyector de investigación e innovación.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31 de enero se realizó una exposición sobre planeación tributaria 2017 –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0771105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primer semestre de 2018 la comunidad javeriana podrá ver el avance y disfrutar de nuevos espacios físicos creados para el bienestar, la seguridad y la atención de su población. Entre los más grandes y visibles se encuentran el nuevo edificio de laboratorios de Ingeniería y la remodelación de la cafetería central.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ya tradicional día sin carro en Bogotá, la Universidad Javeriana dispuso 1.600 parqueaderos en la plazoleta del San Ignacio y en los ciclo parqueaderos de la Facultad de Artes y Ciencias Básicas.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5807094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619 - Contrapartida 3306 a 3322 - Registro Contable 366.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invitó al Seminario "El cuidado de la casa común. Lectura desde el empresariado colombiano" - 14 de febrero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Juan José Amézquita Piar comenzaron sus labores correspondientes al primer período académico de este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Exposición y Lanzamiento del Libro Caras de la Reconciliación.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292029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Inició en firme la nueva versión de la Cátedra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Wilmar Franco </a:t>
            </a:r>
            <a:r>
              <a:rPr lang="es-CO" sz="1800" dirty="0" err="1"/>
              <a:t>Franco</a:t>
            </a:r>
            <a:r>
              <a:rPr lang="es-CO" sz="1800" dirty="0"/>
              <a:t> fue reelegido presidente del Consejo Técnico de la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52318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26 y 29 de enero se llevaron a cabo conferencias sobre las entidades sin ánimo de lucro y su régimen tributario especial.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Fuimos invitados a la Charla 'Oportunidades para investigar e innovar con la Unión Europea'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678450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Terminó la feria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Memorias del Congreso Internacional en SCM, en una Economía Global, 2017, de la Pontificia Universidad Javeriana,  podrá ser consultada  de forma electrónica, en  la  página de la Universidad en publicaciones académicas, para el Numero 2 – septiembre -2017). Por disposición de la Universidad, las Memorias y  Revistas no se publicarán de forma impresa.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509110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convocatoria para el CLAICON 2018, que será este año en Medellín.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el período para renovar la escogencia de los beneficios flexibles.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5032695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Teniendo en cuenta el incremento autorizado por la universidad correspondiente al 4.5% al rubro de Diversos</a:t>
            </a:r>
            <a:r>
              <a:rPr lang="es-CO" sz="1800"/>
              <a:t>, se nos </a:t>
            </a:r>
            <a:r>
              <a:rPr lang="es-CO" sz="1800" dirty="0"/>
              <a:t>informó que el presupuesto asignado a la Facultad para la compra de material bibliográfico en el 2018 será de $63.921.719,85.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Coro de Profesores y Administrativos de la Pontificia Universidad Javeriana, te brinda este valioso espacio para adquirir herramientas de técnica vocal y desarrollar y explorar las posibilidades de tu voz.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785105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inconveniencia de dos revisorías fiscales fue el tema de la exposición que en el marco de </a:t>
            </a:r>
            <a:r>
              <a:rPr lang="es-CO" sz="1800" dirty="0" err="1"/>
              <a:t>Audire</a:t>
            </a:r>
            <a:r>
              <a:rPr lang="es-CO" sz="1800" dirty="0"/>
              <a:t> hizo el profesor Hernando Bermúdez Gómez.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Regresa anunció que pronto ofrecerá nuevos servicios de Apoyo a la Inserción Laboral.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489736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12574</TotalTime>
  <Words>543</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3599</cp:revision>
  <dcterms:created xsi:type="dcterms:W3CDTF">2010-02-05T13:43:46Z</dcterms:created>
  <dcterms:modified xsi:type="dcterms:W3CDTF">2018-02-04T22:06:34Z</dcterms:modified>
</cp:coreProperties>
</file>