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63" r:id="rId3"/>
    <p:sldId id="264" r:id="rId4"/>
    <p:sldId id="265" r:id="rId5"/>
    <p:sldId id="266" r:id="rId6"/>
    <p:sldId id="267" r:id="rId7"/>
    <p:sldId id="268" r:id="rId8"/>
    <p:sldId id="269" r:id="rId9"/>
    <p:sldId id="270" r:id="rId10"/>
  </p:sldIdLst>
  <p:sldSz cx="9144000" cy="6858000" type="screen4x3"/>
  <p:notesSz cx="6858000" cy="9144000"/>
  <p:defaultTextStyle>
    <a:defPPr>
      <a:defRPr lang="es-CO"/>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ección predeterminada" id="{AF5B7866-4758-420F-837D-AC9F9F76432C}">
          <p14:sldIdLst>
            <p14:sldId id="256"/>
            <p14:sldId id="263"/>
            <p14:sldId id="264"/>
            <p14:sldId id="265"/>
            <p14:sldId id="266"/>
            <p14:sldId id="267"/>
            <p14:sldId id="268"/>
            <p14:sldId id="269"/>
            <p14:sldId id="270"/>
          </p14:sldIdLst>
        </p14:section>
        <p14:section name="Sección sin título" id="{CF437F96-6757-4B7B-BEC0-E5618D072B8F}">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87" autoAdjust="0"/>
    <p:restoredTop sz="86458" autoAdjust="0"/>
  </p:normalViewPr>
  <p:slideViewPr>
    <p:cSldViewPr>
      <p:cViewPr varScale="1">
        <p:scale>
          <a:sx n="96" d="100"/>
          <a:sy n="96" d="100"/>
        </p:scale>
        <p:origin x="1554" y="8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67" d="100"/>
          <a:sy n="67" d="100"/>
        </p:scale>
        <p:origin x="3120" y="53"/>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11/02/2018</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310765290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0500201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353947566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85463607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355506394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415372650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280760505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20160618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11/02/2018</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11/02/2018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11/02/2018</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11/02/2018</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11/02/2018</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11/02/2018</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11/02/2018</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11/02/2018</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11/02/2018</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11/02/2018</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11/02/2018</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11/02/2018</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a:t>Número 368 </a:t>
            </a:r>
            <a:r>
              <a:rPr lang="es-CO" dirty="0"/>
              <a:t>febrero 12 de 2018</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620 - Contrapartida 3323 a 3336 - Registro Contable 367. </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Inicio el módulo 1 de la Cátedra Javeriana.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95212538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REGRESA informó sobre la Nueva Bolsa de Empleo con ofertas laborales exclusivas para javerianos, mentorías y convocatorias.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Queremos invitarlos a inscribirse a la Convocatoria Anfitriones Javerianos que, en esta ocasión, acogerá a estudiantes de universidades extranjeras que realizarán un intercambio académico y cultural en nuestra Universidad durante el 2018 por estancias inferiores a 5 semanas.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41641011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Esta próxima a vencerse la inscripción a la I Cohorte del PROGRAMA DE FORMACIÓN JÓVENES INVESTIGADORES 2018.</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El Grupo de Estudios en Aseguramiento de Información resolvió estudiar la revisoría fiscal. Al efecto se organizó en grupos y distribuyó los capítulos según la estructura de la obra NAI de Legis.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222336853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de Estudios en Derecho Contable terminó el estudio del capítulo de arrendamientos y comenzó el respectivo examen.</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Varios compañeros serán jurados en las próximas elecciones para el Congreso de la República.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203731628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Vicerrectoría del Medio Universitario divulgó la Convocatoria Coro docentes y Administrativos.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Del Instituto Pensar recibimos una  Invitación a la Sesión Informativa Maestría Abordajes Psicosociales.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384535065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Unidad Administrativa Especial Junta Central de Contadores junto con el Consejo Técnico de la  Contaduría Pública CTCP, como órganos rectores de la profesión, los invitan a participar del Homenaje a los Contadores Públicos.</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Vicerrectoría del Medio Universitario invitó a la Feria Pedagogía Electoral - Feb 13 de 2018.</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2316264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El Centro para el Aprendizaje, la Enseñanza y la Evaluación CAE+E. nos envió una invitación para participar en el proyecto de Evaluación Formativa de la Docencia.</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Pontificia Universidad Javeriana recibió la visita del padre Roberth Hernández, oficial de la Congregación para la Educación Católica de la Santa Sede, con el propósito de conocer la propuesta de Bachillerato Eclesiástico en Modalidad Virtual (</a:t>
            </a:r>
            <a:r>
              <a:rPr lang="es-CO" sz="1800" dirty="0" err="1"/>
              <a:t>Betemovil</a:t>
            </a:r>
            <a:r>
              <a:rPr lang="es-CO" sz="1800" dirty="0"/>
              <a:t>), que la Facultad de Teología viene desarrollando en alianza con el Centro Ático.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4697892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La Dirección de Gestión Humana presentó los resultados generales acerca del clima organizacional de la Pontificia Universidad Javeriana, analizados desde la percepción colectiva y no individual y así orientar acciones a cada una de las unidades de la Universidad.</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a:t>Con las exposiciones bibliográficas que se realizan de manera mensual en la Biblioteca General se busca no sólo circular los recursos bibliográficos con los que se cuenta sino también apoyar la difusión de los hallazgos de investigación, las propuestas culturales y el patrimonio de la misma comunidad javeriana.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302423833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12606</TotalTime>
  <Words>453</Words>
  <Application>Microsoft Office PowerPoint</Application>
  <PresentationFormat>Presentación en pantalla (4:3)</PresentationFormat>
  <Paragraphs>36</Paragraphs>
  <Slides>9</Slides>
  <Notes>9</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9</vt:i4>
      </vt:variant>
    </vt:vector>
  </HeadingPairs>
  <TitlesOfParts>
    <vt:vector size="15"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Pontificia Universidad Javeriana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hbermude</dc:creator>
  <cp:lastModifiedBy>Hernando Bermudez Gomez</cp:lastModifiedBy>
  <cp:revision>3607</cp:revision>
  <dcterms:created xsi:type="dcterms:W3CDTF">2010-02-05T13:43:46Z</dcterms:created>
  <dcterms:modified xsi:type="dcterms:W3CDTF">2018-02-11T19:58:56Z</dcterms:modified>
</cp:coreProperties>
</file>