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F5B7866-4758-420F-837D-AC9F9F76432C}">
          <p14:sldIdLst>
            <p14:sldId id="256"/>
            <p14:sldId id="263"/>
            <p14:sldId id="264"/>
            <p14:sldId id="265"/>
            <p14:sldId id="266"/>
            <p14:sldId id="267"/>
            <p14:sldId id="268"/>
          </p14:sldIdLst>
        </p14:section>
        <p14:section name="Sección sin título" id="{CF437F96-6757-4B7B-BEC0-E5618D072B8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58" autoAdjust="0"/>
  </p:normalViewPr>
  <p:slideViewPr>
    <p:cSldViewPr>
      <p:cViewPr varScale="1">
        <p:scale>
          <a:sx n="96" d="100"/>
          <a:sy n="96" d="100"/>
        </p:scale>
        <p:origin x="15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18/02/2018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7652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1405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1964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5625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970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3164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18/02/2018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18/02/2018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18/02/2018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18/02/2018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18/02/2018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18/02/2018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18/02/2018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18/02/2018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18/02/2018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18/02/2018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18/02/2018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18/02/2018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369, febrero 19 de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621 - Contrapartida 3337 a 3350 - Registro Contable 368.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abrieron las inscripciones para el grupo de danza folclórica internacional.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212538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reunieron los representantes de las universidades que conforman la Red para la formación en revisoría fiscal, con el fin de planear las actividades del año.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 Investigación nos envió el Boletín No. 77 Convocatorias, financiación para la movilidad y proyectos de investigación e innovación.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608863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la programación del Centro de Asesoría Psicológica y Salud.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para el Aprendizaje, la Enseñanza y la Evaluación CAE+E. nos invitó a participar en el proyecto de Evaluación Formativa de la Docencia.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973577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el informe general de ejecución de la actividad de Educación continua 2017, donde hay un capítulo dedicado a los principales logros alcanzados el año pasado con la Facultad de ciencias económicas y administrativas.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del Medio Universitario está organizando una Peregrinación a Tierra Santa.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372341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Alejandro Acosta, egresado y profesor de la Facultad de Ciencias Económicas y Administrativas, junto con su equipo de trabajo, Felipe Beltrán y Julian Henao, obtuvieron el segundo lugar en la Copa Nacional de Innovación.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más altos representantes de los sectores petrolero, bancario, energético, construcción y turístico llegaron a la Javeriana para expresar cómo a través de sus empresas están aportando a la construcción de un mundo sostenible y socialmente responsable.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654729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 el título "Bienvenidos a Bogotá", el portal web de noticias de la Universidad de Quebec en Montreal (UQAM), presenta a la Pontificia Universidad Javeriana como experiencia destacada para perfeccionar el idioma español.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Pastoral invita a la comunidad educativa a participar en el itinerario de Cuaresma, como preparación personal y comunitaria para vivir en nosotros a Jesús Resucitado.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39415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12626</TotalTime>
  <Words>336</Words>
  <Application>Microsoft Office PowerPoint</Application>
  <PresentationFormat>Presentación en pantalla (4:3)</PresentationFormat>
  <Paragraphs>28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Bermudez Gomez</cp:lastModifiedBy>
  <cp:revision>3611</cp:revision>
  <dcterms:created xsi:type="dcterms:W3CDTF">2010-02-05T13:43:46Z</dcterms:created>
  <dcterms:modified xsi:type="dcterms:W3CDTF">2018-02-18T17:35:59Z</dcterms:modified>
</cp:coreProperties>
</file>