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79" autoAdjust="0"/>
    <p:restoredTop sz="86323" autoAdjust="0"/>
  </p:normalViewPr>
  <p:slideViewPr>
    <p:cSldViewPr>
      <p:cViewPr>
        <p:scale>
          <a:sx n="77" d="100"/>
          <a:sy n="77" d="100"/>
        </p:scale>
        <p:origin x="-6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09/11/2010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09/11/2010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09/11/2010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09/11/2010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09/11/2010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09/11/2010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09/11/2010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09/11/2010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09/11/2010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09/11/2010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09/11/2010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09/11/2010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09/11/2010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37, noviembre 10 </a:t>
            </a:r>
            <a:r>
              <a:rPr lang="es-CO" dirty="0" smtClean="0"/>
              <a:t>de 2010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En su reunión ordinaria del jueves 21 de octubre, el Consejo </a:t>
            </a:r>
            <a:r>
              <a:rPr lang="es-CO" sz="1800" dirty="0"/>
              <a:t>de </a:t>
            </a:r>
            <a:r>
              <a:rPr lang="es-CO" sz="1800" dirty="0" smtClean="0"/>
              <a:t>Facultad se ocupó de la </a:t>
            </a:r>
            <a:r>
              <a:rPr lang="es-CO" sz="1800" dirty="0"/>
              <a:t>aprobación de la propuesta de presupuesto </a:t>
            </a:r>
            <a:r>
              <a:rPr lang="es-CO" sz="1800" dirty="0" smtClean="0"/>
              <a:t>para el 2011.</a:t>
            </a:r>
          </a:p>
          <a:p>
            <a:pPr lvl="0"/>
            <a:r>
              <a:rPr lang="es-CO" sz="1800" dirty="0" smtClean="0"/>
              <a:t>Este mismo jueves se realizó una reunión para definir la forma de participar en el programa «tómate el control». El martes siguiente los profesores de planta dedicaron su reunión semanal a enterarse de este programa.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martes </a:t>
            </a:r>
            <a:r>
              <a:rPr lang="es-CO" sz="1800" dirty="0" smtClean="0"/>
              <a:t>26 de </a:t>
            </a:r>
            <a:r>
              <a:rPr lang="es-CO" sz="1800" dirty="0" smtClean="0"/>
              <a:t>octubre, como parte de las actividades de la Red de Universidades con Especialización en Revisoría Fiscal, con la </a:t>
            </a:r>
            <a:r>
              <a:rPr lang="es-CO" sz="1800" dirty="0" smtClean="0"/>
              <a:t>orientación de la profesora </a:t>
            </a:r>
            <a:r>
              <a:rPr lang="en-US" sz="1800" dirty="0" err="1"/>
              <a:t>Fabiola</a:t>
            </a:r>
            <a:r>
              <a:rPr lang="en-US" sz="1800" dirty="0"/>
              <a:t> Torres </a:t>
            </a:r>
            <a:r>
              <a:rPr lang="en-US" sz="1800" dirty="0" err="1" smtClean="0"/>
              <a:t>Agudelo</a:t>
            </a:r>
            <a:r>
              <a:rPr lang="en-US" sz="1800" dirty="0" smtClean="0"/>
              <a:t>, se </a:t>
            </a:r>
            <a:r>
              <a:rPr lang="en-US" sz="1800" dirty="0" err="1" smtClean="0"/>
              <a:t>estudió</a:t>
            </a:r>
            <a:r>
              <a:rPr lang="en-US" sz="1800" dirty="0" smtClean="0"/>
              <a:t> </a:t>
            </a:r>
            <a:r>
              <a:rPr lang="en-US" sz="1800" dirty="0"/>
              <a:t>la ISA 720, </a:t>
            </a:r>
            <a:r>
              <a:rPr lang="en-US" sz="1800" i="1" dirty="0"/>
              <a:t>The Auditor´s </a:t>
            </a:r>
            <a:r>
              <a:rPr lang="en-US" sz="1800" i="1" dirty="0" err="1"/>
              <a:t>Responsabilities</a:t>
            </a:r>
            <a:r>
              <a:rPr lang="en-US" sz="1800" i="1" dirty="0"/>
              <a:t> Relating to Other Information in Documents Containing Audited Financial </a:t>
            </a:r>
            <a:r>
              <a:rPr lang="en-US" sz="1800" i="1" dirty="0" smtClean="0"/>
              <a:t>Statements.</a:t>
            </a:r>
            <a:endParaRPr lang="es-CO" sz="1800" i="1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25 de octubre se realizó otra reunión plenaria de profesores, que reflexionaron sobre los comportamientos en el aula.</a:t>
            </a:r>
          </a:p>
          <a:p>
            <a:pPr>
              <a:buClr>
                <a:srgbClr val="F0A22E"/>
              </a:buClr>
            </a:pPr>
            <a:r>
              <a:rPr lang="es-CO" sz="1800" dirty="0"/>
              <a:t>El miércoles 27 de octubre se llevó a cabo la II versión del Foro de Firmas, la cual contó con una notoria participación de académicos y profesionales en ejercicio.</a:t>
            </a:r>
          </a:p>
          <a:p>
            <a:r>
              <a:rPr lang="es-CO" sz="1800" dirty="0" smtClean="0"/>
              <a:t>El jueves 28 de octubre volvió a reunirse el Grupo de estudios en contabilidad internacional (GECI), que continuó estudiando los antecedentes de los actuales IFRS.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Fue un éxito la presentación del Grupo </a:t>
            </a:r>
            <a:r>
              <a:rPr lang="es-CO" sz="1800" dirty="0"/>
              <a:t>de Danzas de la Facultad de Ciencias </a:t>
            </a:r>
            <a:r>
              <a:rPr lang="es-CO" sz="1800" dirty="0" smtClean="0"/>
              <a:t>Económicas </a:t>
            </a:r>
            <a:r>
              <a:rPr lang="es-CO" sz="1800" dirty="0"/>
              <a:t>y Administrativas, en el marco de la celebración de los 80 años de la </a:t>
            </a:r>
            <a:r>
              <a:rPr lang="es-CO" sz="1800" dirty="0" smtClean="0"/>
              <a:t>Universidad. Hacen </a:t>
            </a:r>
            <a:r>
              <a:rPr lang="es-CO" sz="1800" dirty="0"/>
              <a:t>parte de este grupo </a:t>
            </a:r>
            <a:r>
              <a:rPr lang="es-CO" sz="1800" dirty="0" err="1"/>
              <a:t>Nidya</a:t>
            </a:r>
            <a:r>
              <a:rPr lang="es-CO" sz="1800" dirty="0"/>
              <a:t> Martínez y Fabiola Torres</a:t>
            </a:r>
            <a:r>
              <a:rPr lang="es-CO" sz="1800" dirty="0" smtClean="0"/>
              <a:t>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El viernes 29 de octubre se llevó a cabo una reunión con Carmen </a:t>
            </a:r>
            <a:r>
              <a:rPr lang="es-CO" sz="1800" dirty="0"/>
              <a:t>Alexia Baquero y Rafael </a:t>
            </a:r>
            <a:r>
              <a:rPr lang="es-CO" sz="1800" dirty="0" err="1"/>
              <a:t>Manosalva</a:t>
            </a:r>
            <a:r>
              <a:rPr lang="es-CO" sz="1800" dirty="0"/>
              <a:t> </a:t>
            </a:r>
            <a:r>
              <a:rPr lang="es-CO" sz="1800" dirty="0" smtClean="0"/>
              <a:t>para mejorar la capacitación en materia de presupuesto.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martes </a:t>
            </a:r>
            <a:r>
              <a:rPr lang="es-CO" sz="1800" dirty="0" smtClean="0"/>
              <a:t>2 </a:t>
            </a:r>
            <a:r>
              <a:rPr lang="es-CO" sz="1800" dirty="0"/>
              <a:t>de </a:t>
            </a:r>
            <a:r>
              <a:rPr lang="es-CO" sz="1800" dirty="0" smtClean="0"/>
              <a:t>noviembre, </a:t>
            </a:r>
            <a:r>
              <a:rPr lang="es-CO" sz="1800" dirty="0"/>
              <a:t>como parte de las actividades de la Red de Universidades con Especialización en Revisoría Fiscal, con la orientación de la profesora </a:t>
            </a:r>
            <a:r>
              <a:rPr lang="en-US" sz="1800" dirty="0" smtClean="0"/>
              <a:t>Irma </a:t>
            </a:r>
            <a:r>
              <a:rPr lang="en-US" sz="1800" dirty="0"/>
              <a:t>Yolanda Ramos, </a:t>
            </a:r>
            <a:r>
              <a:rPr lang="en-US" sz="1800" dirty="0" smtClean="0"/>
              <a:t>se </a:t>
            </a:r>
            <a:r>
              <a:rPr lang="en-US" sz="1800" dirty="0" err="1" smtClean="0"/>
              <a:t>estudió</a:t>
            </a:r>
            <a:r>
              <a:rPr lang="en-US" sz="1800" dirty="0" smtClean="0"/>
              <a:t> la </a:t>
            </a:r>
            <a:r>
              <a:rPr lang="en-US" sz="1800" dirty="0"/>
              <a:t>ISA 800, </a:t>
            </a:r>
            <a:r>
              <a:rPr lang="en-US" sz="1800" i="1" dirty="0"/>
              <a:t>Special Considerations - Audits of Financial Statements Prepared in Accordance with Special Purpose Frameworks</a:t>
            </a:r>
            <a:endParaRPr lang="es-CO" sz="1800" i="1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Comité </a:t>
            </a:r>
            <a:r>
              <a:rPr lang="es-CO" sz="1800" dirty="0"/>
              <a:t>de </a:t>
            </a:r>
            <a:r>
              <a:rPr lang="es-CO" sz="1800" dirty="0" smtClean="0"/>
              <a:t>Facultad se reunió el martes 2 de noviembre con el  doctor </a:t>
            </a:r>
            <a:r>
              <a:rPr lang="es-CO" sz="1800" dirty="0"/>
              <a:t>Jaime Alberto  Martínez, Decano de la Facultad de Ciencias Económicas y Administrativas de la Javeriana </a:t>
            </a:r>
            <a:r>
              <a:rPr lang="es-CO" sz="1800" dirty="0" smtClean="0"/>
              <a:t>Cali</a:t>
            </a:r>
            <a:r>
              <a:rPr lang="es-CO" sz="1800" dirty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la reunión semanal de los profesores de planta se conversó respecto del Foro </a:t>
            </a:r>
            <a:r>
              <a:rPr lang="es-CO" sz="1800" dirty="0"/>
              <a:t>de </a:t>
            </a:r>
            <a:r>
              <a:rPr lang="es-CO" sz="1800" dirty="0" smtClean="0"/>
              <a:t>Firmas y los proyectos </a:t>
            </a:r>
            <a:r>
              <a:rPr lang="es-CO" sz="1800" dirty="0"/>
              <a:t>de </a:t>
            </a:r>
            <a:r>
              <a:rPr lang="es-CO" sz="1800" dirty="0" smtClean="0"/>
              <a:t>investigación, así como sobre lanzamiento </a:t>
            </a:r>
            <a:r>
              <a:rPr lang="es-CO" sz="1800" dirty="0"/>
              <a:t>del </a:t>
            </a:r>
            <a:r>
              <a:rPr lang="es-CO" sz="1800" dirty="0" smtClean="0"/>
              <a:t>número </a:t>
            </a:r>
            <a:r>
              <a:rPr lang="es-CO" sz="1800" dirty="0"/>
              <a:t>27 de Cuadernos de Contabilidad</a:t>
            </a:r>
            <a:r>
              <a:rPr lang="es-CO" sz="1800" dirty="0" smtClean="0"/>
              <a:t>.</a:t>
            </a:r>
          </a:p>
          <a:p>
            <a:r>
              <a:rPr lang="es-CO" sz="1800" dirty="0" smtClean="0"/>
              <a:t>Con la Vicerrectoría </a:t>
            </a:r>
            <a:r>
              <a:rPr lang="es-CO" sz="1800" dirty="0"/>
              <a:t>Administrativa y </a:t>
            </a:r>
            <a:r>
              <a:rPr lang="es-CO" sz="1800" dirty="0" smtClean="0"/>
              <a:t>la Dirección Financiera se está preparando un Diplomado </a:t>
            </a:r>
            <a:r>
              <a:rPr lang="es-CO" sz="1800" dirty="0"/>
              <a:t>en Normas Internacionales para </a:t>
            </a:r>
            <a:r>
              <a:rPr lang="es-CO" sz="1800" dirty="0" smtClean="0"/>
              <a:t>los funcionarios de la Universidad.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César Augusto Salazar Baquero, Edgar Emilio Salazar Baquero y Jaime Arturo Marín </a:t>
            </a:r>
            <a:r>
              <a:rPr lang="es-CO" sz="1800" dirty="0" err="1" smtClean="0"/>
              <a:t>Steevens</a:t>
            </a:r>
            <a:r>
              <a:rPr lang="es-CO" sz="1800" dirty="0" smtClean="0"/>
              <a:t> dictaron la  conferencia titulada  </a:t>
            </a:r>
            <a:r>
              <a:rPr lang="es-CO" sz="1800" dirty="0"/>
              <a:t>Contabilidad </a:t>
            </a:r>
            <a:r>
              <a:rPr lang="es-CO" sz="1800" dirty="0" smtClean="0"/>
              <a:t>Internacional: Nuevo </a:t>
            </a:r>
            <a:r>
              <a:rPr lang="es-CO" sz="1800" dirty="0"/>
              <a:t>modelo de reconocimiento de ingresos ordinarios propuesto por IASB y </a:t>
            </a:r>
            <a:r>
              <a:rPr lang="es-CO" sz="1800" dirty="0" smtClean="0"/>
              <a:t>FASB.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Comisión del Área Contable además de analizar los informes de la Unidades Académicas, estudió las acciones relacionadas con el Propósito 3 de la planeación institucional:  </a:t>
            </a:r>
            <a:r>
              <a:rPr lang="es-CO" sz="1800" dirty="0"/>
              <a:t>Fortalecer la condición interdisciplinaria de la </a:t>
            </a:r>
            <a:r>
              <a:rPr lang="es-CO" sz="1800" dirty="0" smtClean="0"/>
              <a:t>Universidad.</a:t>
            </a:r>
          </a:p>
          <a:p>
            <a:r>
              <a:rPr lang="es-CO" sz="1800" dirty="0" smtClean="0"/>
              <a:t>En reunión con la profesora </a:t>
            </a:r>
            <a:r>
              <a:rPr lang="es-CO" sz="1800" dirty="0"/>
              <a:t>Stella Maldonado de Javeriana </a:t>
            </a:r>
            <a:r>
              <a:rPr lang="es-CO" sz="1800" dirty="0" smtClean="0"/>
              <a:t>Cali se trabajó sobre un proyecto </a:t>
            </a:r>
            <a:r>
              <a:rPr lang="es-CO" sz="1800" dirty="0"/>
              <a:t>de investigación conjunto </a:t>
            </a:r>
            <a:r>
              <a:rPr lang="es-CO" sz="1800" dirty="0" smtClean="0"/>
              <a:t>en materia de </a:t>
            </a:r>
            <a:r>
              <a:rPr lang="es-CO" sz="1800" dirty="0"/>
              <a:t>responsabilidad social </a:t>
            </a:r>
            <a:r>
              <a:rPr lang="es-CO" sz="1800" dirty="0" smtClean="0"/>
              <a:t>empresarial.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Fabiola Torres </a:t>
            </a:r>
            <a:r>
              <a:rPr lang="es-CO" sz="1800" dirty="0" smtClean="0"/>
              <a:t>Agudelo participó en el 9° </a:t>
            </a:r>
            <a:r>
              <a:rPr lang="es-CO" sz="1800" dirty="0"/>
              <a:t>Foro Internacional de Gobierno Corporativo </a:t>
            </a:r>
            <a:r>
              <a:rPr lang="es-CO" sz="1800" dirty="0" smtClean="0"/>
              <a:t>realizado en </a:t>
            </a:r>
            <a:r>
              <a:rPr lang="es-CO" sz="1800" dirty="0"/>
              <a:t>la sede de la Cámara de </a:t>
            </a:r>
            <a:r>
              <a:rPr lang="es-CO" sz="1800" dirty="0" smtClean="0"/>
              <a:t>Comercio, por invitación de </a:t>
            </a:r>
            <a:r>
              <a:rPr lang="es-CO" sz="1800" dirty="0" err="1" smtClean="0"/>
              <a:t>Confecámaras</a:t>
            </a:r>
            <a:r>
              <a:rPr lang="es-CO" sz="1800" dirty="0"/>
              <a:t>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Se </a:t>
            </a:r>
            <a:r>
              <a:rPr lang="es-CO" sz="1800" dirty="0"/>
              <a:t>llevó a cabo la </a:t>
            </a:r>
            <a:r>
              <a:rPr lang="es-CO" sz="1800" dirty="0" smtClean="0"/>
              <a:t>construcción del simulacro </a:t>
            </a:r>
            <a:r>
              <a:rPr lang="es-CO" sz="1800" dirty="0"/>
              <a:t>ECAES, en el marco del convenio de cooperación </a:t>
            </a:r>
            <a:r>
              <a:rPr lang="es-CO" sz="1800" dirty="0" smtClean="0"/>
              <a:t>académica, el cual resolvieron 50 estudiantes el sábado 6 de noviembre.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3453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1285</TotalTime>
  <Words>560</Words>
  <Application>Microsoft Office PowerPoint</Application>
  <PresentationFormat>On-screen Show (4:3)</PresentationFormat>
  <Paragraphs>24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318</cp:revision>
  <dcterms:created xsi:type="dcterms:W3CDTF">2010-02-05T13:43:46Z</dcterms:created>
  <dcterms:modified xsi:type="dcterms:W3CDTF">2010-11-10T01:14:52Z</dcterms:modified>
</cp:coreProperties>
</file>