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63" r:id="rId3"/>
    <p:sldId id="264" r:id="rId4"/>
    <p:sldId id="265" r:id="rId5"/>
    <p:sldId id="266" r:id="rId6"/>
    <p:sldId id="267" r:id="rId7"/>
    <p:sldId id="268" r:id="rId8"/>
    <p:sldId id="269" r:id="rId9"/>
    <p:sldId id="270" r:id="rId10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AF5B7866-4758-420F-837D-AC9F9F76432C}">
          <p14:sldIdLst>
            <p14:sldId id="256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</p14:sldIdLst>
        </p14:section>
        <p14:section name="Sección sin título" id="{CF437F96-6757-4B7B-BEC0-E5618D072B8F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458" autoAdjust="0"/>
  </p:normalViewPr>
  <p:slideViewPr>
    <p:cSldViewPr>
      <p:cViewPr varScale="1">
        <p:scale>
          <a:sx n="96" d="100"/>
          <a:sy n="96" d="100"/>
        </p:scale>
        <p:origin x="155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3120" y="5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25/02/2018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61259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076529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339241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593181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908427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063929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850762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478935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9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492814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25/02/2018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25/02/2018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25/02/2018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25/02/2018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25/02/2018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/>
              <a:t>Haga clic para modificar el estilo de texto del patrón</a:t>
            </a:r>
          </a:p>
          <a:p>
            <a:pPr lvl="1" eaLnBrk="1" latinLnBrk="0" hangingPunct="1"/>
            <a:r>
              <a:rPr lang="es-ES" dirty="0"/>
              <a:t>Segundo nivel</a:t>
            </a:r>
          </a:p>
          <a:p>
            <a:pPr lvl="2" eaLnBrk="1" latinLnBrk="0" hangingPunct="1"/>
            <a:r>
              <a:rPr lang="es-ES" dirty="0"/>
              <a:t>Tercer nivel</a:t>
            </a:r>
          </a:p>
          <a:p>
            <a:pPr lvl="3" eaLnBrk="1" latinLnBrk="0" hangingPunct="1"/>
            <a:r>
              <a:rPr lang="es-ES" dirty="0"/>
              <a:t>Cuarto nivel</a:t>
            </a:r>
          </a:p>
          <a:p>
            <a:pPr lvl="4" eaLnBrk="1" latinLnBrk="0" hangingPunct="1"/>
            <a:r>
              <a:rPr lang="es-ES" dirty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25/02/2018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25/02/2018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25/02/2018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25/02/2018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25/02/2018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25/02/2018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/>
              <a:t>Segundo nivel</a:t>
            </a:r>
          </a:p>
          <a:p>
            <a:pPr lvl="2" eaLnBrk="1" latinLnBrk="0" hangingPunct="1"/>
            <a:r>
              <a:rPr kumimoji="0" lang="es-ES" dirty="0"/>
              <a:t>Tercer nivel</a:t>
            </a:r>
          </a:p>
          <a:p>
            <a:pPr lvl="3" eaLnBrk="1" latinLnBrk="0" hangingPunct="1"/>
            <a:r>
              <a:rPr kumimoji="0" lang="es-ES" dirty="0"/>
              <a:t>Cuarto nivel</a:t>
            </a:r>
          </a:p>
          <a:p>
            <a:pPr lvl="4" eaLnBrk="1" latinLnBrk="0" hangingPunct="1"/>
            <a:r>
              <a:rPr kumimoji="0" lang="es-ES" dirty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25/02/2018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>
                <a:latin typeface="Bradley Hand ITC" pitchFamily="66" charset="0"/>
              </a:rPr>
              <a:t>Registro contable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/>
              <a:t>Número 370, febrero 26 de 2018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621 - Contrapartida 3337 a 3350 - Registro Contable 368.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Nuevamente se reunieron los profesores de la Cátedra itinerante de ética profesional, para ultimar los detalles del ciclo que comenzó el 20 de febrero pasado.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52125383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informó la programación para las Evaluaciones de condición física, requisito previo para hacer uso de las instalaciones del Centro Deportivo.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Estamos próximos a las aperturas de Convocatorias para medición y clasificación de Grupos de Investigación de Colciencias; en tal virtud, se hace necesario estar preparados con la actualización de los productos en el </a:t>
            </a:r>
            <a:r>
              <a:rPr lang="es-CO" sz="1800" dirty="0" err="1"/>
              <a:t>CvLAC</a:t>
            </a:r>
            <a:r>
              <a:rPr lang="es-CO" sz="1800" dirty="0"/>
              <a:t> de cada uno de los investigadores que hacemos parte del Grupo, Integración y Contexto Contable.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56366155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Grupo de Estudios en Aseguramiento de Información(GEAI) reflexionó sobre las formas de vincular y remunerar a un revisor fiscal.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Centro de Estudios en Derecho Contable (CEDC) terminó su estudio sobre la sección de arrendamientos.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1667071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Nuestros posgrados en salud invitaron a la Conferencia Perspectivas de los Sistemas de Salud en América Latina”  y al Conversatorio “Desafíos de los Sistemas de Salud en América Latina” 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Asociación Colombiana de Universidades -ASCÚN- en Alianza con la Pontifica Universidad Javeriana y la DIAN, han organizado una jornada de trabajo para socializar el impacto del Decreto 2150 del 2017, reglamentario de la Reforma Tributaria y su impacto en las Instituciones de Educación Superior y Entidades sin ánimo de lucro.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4619717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Recibimos de la Vicerrectoría del Medio la Convocatoria para definir la Imagen del Proyecto Cosmos.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Vicerrectoría del Medio Universitario envió una Invitación para ir de Visita al Apiario Javeriano.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9341271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Las Vicerrectorías Académica y Administrativa enviaron la Circular No. 1-2018 Conjunta Apoyo a viajes para la asistencia a eventos académicos.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Por considerarlo del interés de todos y por iniciativa de la profesora Patricia Muñoz, nos compartieron el material preparado por la RNEC que aclara algunas inquietudes alrededor del proceso electoral. El propósito es hacer más claro y sencillo el acto de votar, fortalecer la participación electoral como mecanismo democrático y reducir las posibilidades de anulación del voto.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0323594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Empezó </a:t>
            </a:r>
            <a:r>
              <a:rPr lang="es-CO" sz="1800" dirty="0" err="1"/>
              <a:t>Expojaveriana</a:t>
            </a:r>
            <a:r>
              <a:rPr lang="es-CO" sz="1800" dirty="0"/>
              <a:t>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hecho de que los niños y adolescentes trabajen es una forma de violencia que vulnera sus derechos, limita su plan de vida y su desarrollo físico y psicológico. Priva a los menores de edad de su niñez, su potencial y su dignidad. Por esta razón la Universidad Javeriana, a través de su rector, Padre Jorge Humberto Peláez Piedrahita, S.J., invita a denunciar el trabajo infantil en la línea 141.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11356973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Dentro del amplio portafolio de servicios que ofrece la Biblioteca General Alfonso Borrero Cabal, S.J a la comunidad javeriana, se han dispuesto cinco carritos que pueden ser utilizados por docentes e investigadores para transportar el material necesario para su estudio e investigación.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ARL Liberty reconoció a la Universidad Javeriana como la mejor empresa en la categoría "Idea Creativa" por su "Curso de Bioseguridad para Laboratorios" diseñado por la Coordinación de Seguridad y Salud en el Trabajo con el apoyo de la Oficina de Desarrollo Humano.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9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0766989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12659</TotalTime>
  <Words>569</Words>
  <Application>Microsoft Office PowerPoint</Application>
  <PresentationFormat>Presentación en pantalla (4:3)</PresentationFormat>
  <Paragraphs>36</Paragraphs>
  <Slides>9</Slides>
  <Notes>9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5" baseType="lpstr">
      <vt:lpstr>Bradley Hand ITC</vt:lpstr>
      <vt:lpstr>Calibri</vt:lpstr>
      <vt:lpstr>Franklin Gothic Book</vt:lpstr>
      <vt:lpstr>Franklin Gothic Medium</vt:lpstr>
      <vt:lpstr>Wingdings 2</vt:lpstr>
      <vt:lpstr>Viajes</vt:lpstr>
      <vt:lpstr>Registro contable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Pontificia Universidad Javeriana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Hernando Bermudez Gomez</cp:lastModifiedBy>
  <cp:revision>3618</cp:revision>
  <dcterms:created xsi:type="dcterms:W3CDTF">2010-02-05T13:43:46Z</dcterms:created>
  <dcterms:modified xsi:type="dcterms:W3CDTF">2018-02-25T16:51:10Z</dcterms:modified>
</cp:coreProperties>
</file>