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3" r:id="rId3"/>
    <p:sldId id="264" r:id="rId4"/>
    <p:sldId id="265" r:id="rId5"/>
    <p:sldId id="266" r:id="rId6"/>
    <p:sldId id="267" r:id="rId7"/>
    <p:sldId id="268" r:id="rId8"/>
    <p:sldId id="269" r:id="rId9"/>
    <p:sldId id="270" r:id="rId10"/>
    <p:sldId id="271" r:id="rId11"/>
    <p:sldId id="272"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3"/>
            <p14:sldId id="264"/>
            <p14:sldId id="265"/>
            <p14:sldId id="266"/>
            <p14:sldId id="267"/>
            <p14:sldId id="268"/>
            <p14:sldId id="269"/>
            <p14:sldId id="270"/>
            <p14:sldId id="271"/>
            <p14:sldId id="272"/>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458" autoAdjust="0"/>
  </p:normalViewPr>
  <p:slideViewPr>
    <p:cSldViewPr>
      <p:cViewPr varScale="1">
        <p:scale>
          <a:sx n="96" d="100"/>
          <a:sy n="96" d="100"/>
        </p:scale>
        <p:origin x="864" y="90"/>
      </p:cViewPr>
      <p:guideLst>
        <p:guide orient="horz" pos="2160"/>
        <p:guide pos="2880"/>
      </p:guideLst>
    </p:cSldViewPr>
  </p:slideViewPr>
  <p:outlineViewPr>
    <p:cViewPr>
      <p:scale>
        <a:sx n="33" d="100"/>
        <a:sy n="33" d="100"/>
      </p:scale>
      <p:origin x="0" y="-181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4/03/2018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455974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3206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107652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2396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24788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100590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742226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6654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517516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3027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4/03/2018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4/03/2018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4/03/2018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4/03/2018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4/03/2018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4/03/2018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4/03/2018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4/03/2018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4/03/2018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4/03/2018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371, marzo 5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 de marzo, el Presidente de Colombia, Juan Manuel Santos, sancionó la ley que reforma el Estatuto de Ciudadanía Juvenil y crea un Sistema Político Electoral para que los jóvenes tengan elecciones cada cuatro años y que, por primera vez, se instale el Consejo Nacional de Juventud. El Observatorio Javeriano de Juventud participó de manera activa, tanto en el diseño y formulación de la Ley Estatutaria de Ciudadanía Juvenil (Ley 1622 del 2013), como en el proceso de evaluación de esta reforma con impacto directo en la garantía del derecho de participación de los jóvenes colombianos.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Corporación Financiera Internacional (IFC), miembro del Grupo Banco Mundial, y la Pontificia Universidad Javeriana, a través del Departamento de Derecho Económico de la Facultad de Ciencias Jurídicas, trabajarán conjuntamente en el desarrollo de un programa académico para un nuevo Diplomado en Finanzas Verdes que será ofrecido por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00236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la firma de este convenio diez instituciones privadas y de la sociedad civil se alían para crear una plataforma para la generación, seguimiento y análisis sistemático de información sobre la situación de las áreas protegidas del Sistema Nacional de Áreas Protegidas de Colombia. Los socios de esta iniciativa son: Fundación Mario Santo Domingo, Fundación Corona, WWF, Universidad de los Andes, </a:t>
            </a:r>
            <a:r>
              <a:rPr lang="es-CO" sz="1800" dirty="0" err="1"/>
              <a:t>Dejusticia</a:t>
            </a:r>
            <a:r>
              <a:rPr lang="es-CO" sz="1800" dirty="0"/>
              <a:t>, Semana, Fundación Alisos, WCS, Fundación Natura y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Oficina de Promoción Institucional, de la Dirección de Comunicaciones, realiza en la semana del 26 de febrero al 2 de marzo </a:t>
            </a:r>
            <a:r>
              <a:rPr lang="es-CO" sz="1800" dirty="0" err="1"/>
              <a:t>Expojaveriana</a:t>
            </a:r>
            <a:r>
              <a:rPr lang="es-CO" sz="1800" dirty="0"/>
              <a:t> 2018, evento que convoca a más de 11.000 estudiantes de 205 colegios de todo 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9291653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623 - Contrapartida 3367 a 3380 - Registro Contable 370.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Cátedra Javeriana inicia su segundo módulo.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952125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unión de otras instituciones de educación superior, del CTCP y la JCC, la Javeriana celebró el día del Contador Público colombiano.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cátedra itinerante de ética profesional Juan José Amézquita Piar tuvo su segunda sesión en las instalaciones de la Universidad San Buenaventura.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7624549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¡Crea una pieza escultórica y deja tu huella en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participó como uno de los panelistas de la academia en la celebración del día del contador público colombiano que organizó el Colegio Colombiano de Contadores Públicos.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8847438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escenario de Spatia se conversó sobre por qué muchos solicitantes desisten de ser inscritos como contadores públicos.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área contable celebró los cumpleaños de enero y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7977112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abrió el período para preparar el pedido de libros y otras fuentes de información por este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seno de </a:t>
            </a:r>
            <a:r>
              <a:rPr lang="es-CO" sz="1800" dirty="0" err="1"/>
              <a:t>Audire</a:t>
            </a:r>
            <a:r>
              <a:rPr lang="es-CO" sz="1800" dirty="0"/>
              <a:t>, el profesor Andres Gerardo Villota Gomez expuso el tema Deuda Pública y Gobernanza.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463005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No. 78 - Vicerrectoría de Investigación - Becas, movilidad y financiación para investigar, innovar y crear.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 la inauguración de la Olimpiada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330099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 la Cátedra Microeconomía- Marzo 5 / La Banca de Desarrollo en Colombia: </a:t>
            </a:r>
            <a:r>
              <a:rPr lang="es-CO" sz="1800" dirty="0" err="1"/>
              <a:t>Bancoldex</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Directora de Gestión Humana escribió: Ante la importancia que tiene para todos los miembros de la Comunidad Educativa conocer, entender, poner en práctica y fomentar el cumplimiento de las normas que nos rigen, remito para su información una breve explicación del contenido de nuestros documentos institucionales y el enlace al que pueden ingresar para analizarlos.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75691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Directora de Gestión Humana: Me complace informarles que ya se encuentran publicados los resultados de la medición institucional de Clima Organizacional, realizada en 2017.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para participar en la Conferencia: Re-pensar la Educación Superior.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659454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12697</TotalTime>
  <Words>684</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Bermudez Gomez</cp:lastModifiedBy>
  <cp:revision>3625</cp:revision>
  <dcterms:created xsi:type="dcterms:W3CDTF">2010-02-05T13:43:46Z</dcterms:created>
  <dcterms:modified xsi:type="dcterms:W3CDTF">2018-03-04T17:22:12Z</dcterms:modified>
</cp:coreProperties>
</file>