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11/03/2018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709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7465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1116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1047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940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11/03/2018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11/03/2018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11/03/2018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11/03/2018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11/03/2018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11/03/2018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11/03/2018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11/03/2018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11/03/2018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11/03/2018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11/03/2018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11/03/2018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372, marzo 12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624, Contrapartida 3381 a 3395 - Registro Contable 371 - Documento para comentarios.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Universidad Libre tuvo lugar una nueva sesión de la Cátedra itinerante de ética </a:t>
            </a:r>
            <a:r>
              <a:rPr lang="es-CO" sz="1800" dirty="0" err="1"/>
              <a:t>profesionalJUan</a:t>
            </a:r>
            <a:r>
              <a:rPr lang="es-CO" sz="1800" dirty="0"/>
              <a:t> José Amézquita Piar.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reflexionó sobre los suplentes y los auxiliares del revisor fiscal.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inició su estudio de la norma de provisiones y contingencias.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28381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información sobre los Conferencistas Invitados y Ponentes del Primer Foro Internacional Permanente de Estudios Anti-Corrupción, de la Escuela Javeriana de Gobierno y Ética Pública - EJG - ¿ CÓMO GUARDAR A LOS GUARDIANES?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para participar en la Conferencia: Re-pensar la Educación Superior.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82787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Invitamos al Primer Seminario de Tecnologías y Sistemas de Información Contable.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Escribió el Vicerrector de Investigación: Los invito a participar en las convocatorias de la Vicerrectoría de Investigación 2018. Estas son un instrumento importante que tiene la Universidad para promover y apoyar la producción intelectual que realizan nuestros profesores.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55410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10 de marzo se graduaron estudiantes del pregrado y de todas las especializaciones.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la referencia del lema "Javerianos constructores de esperanza", se desarrolló la ceremonia de inauguración del certamen deportivo más importante de la Universidad: la XXVI Olimpiada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28279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el mes de marzo la Biblioteca General exhibe en todos sus pisos libros sobre la temática de espiritualidad, el principal tema y frente de trabajo del Centro Ignaciano de Reflexión y Ejercicios, obra de la Compañía de Jesús en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La Universidad Javeriana fue sede para la presentación de las seis mejores buenas practicas que tienen las universidades del país, cinco de ellas fueron reconocidas internacionalmente.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8660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12775</TotalTime>
  <Words>342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Bermudez Gomez</cp:lastModifiedBy>
  <cp:revision>3632</cp:revision>
  <dcterms:created xsi:type="dcterms:W3CDTF">2010-02-05T13:43:46Z</dcterms:created>
  <dcterms:modified xsi:type="dcterms:W3CDTF">2018-03-12T00:25:22Z</dcterms:modified>
</cp:coreProperties>
</file>