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3" r:id="rId3"/>
    <p:sldId id="264" r:id="rId4"/>
    <p:sldId id="265" r:id="rId5"/>
    <p:sldId id="266" r:id="rId6"/>
    <p:sldId id="267" r:id="rId7"/>
    <p:sldId id="268" r:id="rId8"/>
    <p:sldId id="269" r:id="rId9"/>
    <p:sldId id="270" r:id="rId1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F5B7866-4758-420F-837D-AC9F9F76432C}">
          <p14:sldIdLst>
            <p14:sldId id="256"/>
            <p14:sldId id="263"/>
            <p14:sldId id="264"/>
            <p14:sldId id="265"/>
            <p14:sldId id="266"/>
            <p14:sldId id="267"/>
            <p14:sldId id="268"/>
            <p14:sldId id="269"/>
            <p14:sldId id="270"/>
          </p14:sldIdLst>
        </p14:section>
        <p14:section name="Sección sin título" id="{CF437F96-6757-4B7B-BEC0-E5618D072B8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58" autoAdjust="0"/>
  </p:normalViewPr>
  <p:slideViewPr>
    <p:cSldViewPr>
      <p:cViewPr varScale="1">
        <p:scale>
          <a:sx n="96" d="100"/>
          <a:sy n="96" d="100"/>
        </p:scale>
        <p:origin x="155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26/03/2018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107652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252947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490206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865464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313477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104214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5430714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919422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26/03/2018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26/03/2018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26/03/2018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26/03/2018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26/03/2018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26/03/2018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26/03/2018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26/03/2018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26/03/2018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26/03/2018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26/03/2018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26/03/2018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374, marzo 26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626 - Contrapartida 3412 a 3428 - Registro Contable 373.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20 De Marzo, en el espacio denominado Pensar En Público se presentó el tema Colombianas En Los Años Veinte: Trabajo, Asistencia, Lucha Y Pensamiento.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9521253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Estudios en Derecho Contable avanzó en su reflexión sobre las provisiones, los activos contingentes y los pasivos contingentes.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Reciban un especial saludo de parte del Centro para el Aprendizaje, la Enseñanza y la Evaluación CAE+E. Les extendemos una cordial invitación para participar del Taller Motivación y Compromiso Estudiantil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3169216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profesor Hernando Bermúdez visitó a los alumnos de primer semestre de Contaduría en la Universidad de Los Andes, oportunidad en la que respondió las preguntas que les suscitó los documentos sobre la profesión preparados por la Organización Mundial de Comercio.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 Investigación y la Vicerrectoría de Extensión y Relaciones Interinstitucionales, con el apoyo de Mason </a:t>
            </a:r>
            <a:r>
              <a:rPr lang="es-CO" sz="1800" dirty="0" err="1"/>
              <a:t>Education</a:t>
            </a:r>
            <a:r>
              <a:rPr lang="es-CO" sz="1800" dirty="0"/>
              <a:t> </a:t>
            </a:r>
            <a:r>
              <a:rPr lang="es-CO" sz="1800" dirty="0" err="1"/>
              <a:t>Group</a:t>
            </a:r>
            <a:r>
              <a:rPr lang="es-CO" sz="1800" dirty="0"/>
              <a:t>, están llevando a cabo un proyecto para fortalecer la internacionalización de la investigación en la Universidad. Este proyecto permitirá establecer las herramientas, políticas y acciones necesarias para potenciar esta actividad estratégica y prioritaria para el cumplimiento de los propósitos fundamentales de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766407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profesor Rodrigo Alfonso Saavedra Najar y 33 de sus alumnos de contaduría de la Universidad de Santo Tomás sede Tunja visitaron la Javeriana para compartir con el profesor Hernando Bermúdez Gómez alrededor del derecho contable, apoyándose en diferentes números de Contrapartida.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Gracias a la colaboración con la Universidad de Harvard, la Vicerrectoría de Investigación realiza una jornada de trabajo de una semana para la 'Construcción de Capacidades para la Investigación Internacional'.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8776193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Murió el doctor Bernardo Gaitán Mahecha quien fue Decano de la Facultad de Ciencias Económicas y Administrativas.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Decano: Tengo el gusto de invitarlos al Lanzamiento del Observatorio Fiscal de la Pontificia Universidad Javeriana, que se realizará el día miércoles 11de abril de 2018, a las 6:00 pm en el Auditorio Alfonso Quintana Cárdenas, S.J..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2766936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foro "Retos y desafíos de las Empresas y los Derechos Humanos" que se llevó a cabo el 20 y 21 de marzo en las instalaciones de la Universidad propició la generación de nuevas ideas sobre cómo avanzar en la práctica de Empresa y Derechos Humanos en nuestro propio entorno.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Gestión Humana realizó, el 20 de marzo, la clausura de la tercera cohorte de la Escuela de Liderazgo, propuesta académica de la Universidad que se desarrolla durante ocho meses a través de diferentes metodologías y enfoques, que tiene como objetivo fortalecer el ser y el hacer como parte de la formación integral de jefes y coordinadores de personal administrativo, con equipos de trabajo a su cargo.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6806763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el propósito de analizar la problemática de la lucha anticorrupción en Colombia, se dio inicio al Foro internacional permanente de estudios anticorrupción, con el tema "¿Cómo guardar a los guardianes? experiencia internacional y propuestas de reforma contra la corrupción del sector justicia", el cual tuvo como lugar la Universidad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Las Facultades de Ciencias Económicas y Administrativas, Comunicación y Lenguaje, y Medicina recibieron el 15, 16 y 17 de marzo, respectivamente, la visita de pares académicos del Ministerio de Educación Nacional con el fin de presentar tres nuevos programas de posgrado: Doctorado en Economía, Doctorado en Comunicación, Lenguajes e Información y Doctorado en Neurociencias.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7071560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14 de marzo se llevó a cabo el acto de graduación de los estudiantes de la Policía Nacional, quienes culminaron sus estudios en la Especialización en Contabilidad Financiera Internacional. El acto estuvo presidido por el Padre Luis Fernando Álvarez Londoño, S.J., vicerrector de Extensión y Relaciones Interinstitucionales; Andrés Rosas </a:t>
            </a:r>
            <a:r>
              <a:rPr lang="es-CO" sz="1800" dirty="0" err="1"/>
              <a:t>Wulfer</a:t>
            </a:r>
            <a:r>
              <a:rPr lang="es-CO" sz="1800" dirty="0"/>
              <a:t>, decano de la Facultad de Ciencias Económicas y Administrativas, quien hizo la entrega de los respectivos diplomas a los graduandos, y Santiago Pinilla Valdivieso, director Jurídico.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Henning</a:t>
            </a:r>
            <a:r>
              <a:rPr lang="es-CO" sz="1800" dirty="0"/>
              <a:t> Jensen </a:t>
            </a:r>
            <a:r>
              <a:rPr lang="es-CO" sz="1800" dirty="0" err="1"/>
              <a:t>Pennington</a:t>
            </a:r>
            <a:r>
              <a:rPr lang="es-CO" sz="1800" dirty="0"/>
              <a:t>, actual rector de la Universidad de Costa Rica visitó este 22 de marzo la Pontifica Universidad Javeriana al ser uno de los conferencistas internacionales en el programa "</a:t>
            </a:r>
            <a:r>
              <a:rPr lang="es-CO" sz="1800" dirty="0" err="1"/>
              <a:t>Cardoner</a:t>
            </a:r>
            <a:r>
              <a:rPr lang="es-CO" sz="1800"/>
              <a:t>, sentido javeriano", coordinado por la Vicerrectoría del Medio Universitario.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6395589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12961</TotalTime>
  <Words>758</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Bermudez Gomez</cp:lastModifiedBy>
  <cp:revision>3649</cp:revision>
  <dcterms:created xsi:type="dcterms:W3CDTF">2010-02-05T13:43:46Z</dcterms:created>
  <dcterms:modified xsi:type="dcterms:W3CDTF">2018-03-26T19:59:36Z</dcterms:modified>
</cp:coreProperties>
</file>