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3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3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74" autoAdjust="0"/>
  </p:normalViewPr>
  <p:slideViewPr>
    <p:cSldViewPr>
      <p:cViewPr varScale="1">
        <p:scale>
          <a:sx n="96" d="100"/>
          <a:sy n="96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8/04/2018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0630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7652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0506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3602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7942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5252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5772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454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8699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8/04/2018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8/04/2018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8/04/2018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8/04/2018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8/04/2018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8/04/2018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8/04/2018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8/04/2018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8/04/2018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8/04/2018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8/04/2018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8/04/2018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375, abril 9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la programación general del Congreso CLAICON 18.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Laboratorio de investigación conductual invitó a los estudiantes a participar y ganar premios.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90831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pt-BR" sz="1800" dirty="0" err="1"/>
              <a:t>Novitas</a:t>
            </a:r>
            <a:r>
              <a:rPr lang="pt-BR" sz="1800" dirty="0"/>
              <a:t> 628 - Contrapartida 3443 a 3457.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pregrado pasamos por los segundos parciales del período académico.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1253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Empieza el tercer módulo de la Cátedra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Continúan las reuniones de la Red para la formación de revisores fiscales orientadas a la organización del próximo encuentro de profesores.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38946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Nuevamente se reunieron los profesores de la cátedra itinerante de ética profesional Juan José Amézquita Piar, esta vez con el fin de planear el próximo examen.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Investigaciones del Congreso de la República escribió al profesor Fernando Salazar: De acuerdo con una revisión a la base de datos de los grupos clasificados de Colciencias en su última convocatoria, y considerando su labor y trayectoria en el campo de la investigación, tengo el gusto de invitarle a participar en la publicación "Nuevo Congreso" del Centro de Investigaciones y Altos Estudios Legislativos-CAEL del Congreso de la República.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63248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Pensar En Publico: Migrantes, Refugiados o Nómadas? Lecciones De Movilidad Desde El Trabajo Con Familias Romaníes (Gitanas) Colombianas.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Escribió nuestro decano: Tengo el gusto de invitarlos al Lanzamiento del Observatorio Fiscal de la Pontificia Universidad Javeriana, que se realizará el día miércoles 11 de abril de 2018, a las 6:00 pm en el Auditorio Alfonso Quintana Cárdenas,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31706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 la cátedra de macroeconomía, en la cual José Antonio Ocampo disertará sobre la coyuntura y la política macroeconómica.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Innovación – Vicerrectoría de Investigación tiene el gusto de invitarlos a la socialización de la convocatoria de pruebas de concepto 2018.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5486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(GEAI) reflexionó sobre las funciones del revisor fiscal.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estudió las mediciones iniciales y posteriores de las provisiones.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079862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Biblioteca Central nos informó sobre la suscripción a la base de datos Accounting, </a:t>
            </a:r>
            <a:r>
              <a:rPr lang="es-CO" sz="1800" dirty="0" err="1"/>
              <a:t>Tax</a:t>
            </a:r>
            <a:r>
              <a:rPr lang="es-CO" sz="1800" dirty="0"/>
              <a:t> And </a:t>
            </a:r>
            <a:r>
              <a:rPr lang="es-CO" sz="1800" dirty="0" err="1"/>
              <a:t>Banking</a:t>
            </a:r>
            <a:r>
              <a:rPr lang="es-CO" sz="1800" dirty="0"/>
              <a:t> </a:t>
            </a:r>
            <a:r>
              <a:rPr lang="es-CO" sz="1800" dirty="0" err="1"/>
              <a:t>Collection</a:t>
            </a:r>
            <a:r>
              <a:rPr lang="es-CO" sz="1800" dirty="0"/>
              <a:t> (</a:t>
            </a:r>
            <a:r>
              <a:rPr lang="es-CO" sz="1800" dirty="0" err="1"/>
              <a:t>Proquest</a:t>
            </a:r>
            <a:r>
              <a:rPr lang="es-CO" sz="1800" dirty="0"/>
              <a:t>).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página web de la Secretaría de Planeación podrán ustedes encontrar un corto video (entre 2 y 4 minutos) de cada una de las Contribuciones y Proyectos de Planeación Universitaria, en donde se hace una corta presentación de sus objetivos y alcances para que todos nosotros permanezcamos enterados de las apuestas estratégicas de la Universidad en el marco del periodo de Planeación Institucional 2016-2021.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54443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Regulación Contable y de Regulación Profesional siguen analizando qué mejora pueden hacer a sus programas.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llevó a cabo el Lanzamiento del Documental Misión País.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031206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12992</TotalTime>
  <Words>491</Words>
  <Application>Microsoft Office PowerPoint</Application>
  <PresentationFormat>Presentación en pantalla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3656</cp:revision>
  <dcterms:created xsi:type="dcterms:W3CDTF">2010-02-05T13:43:46Z</dcterms:created>
  <dcterms:modified xsi:type="dcterms:W3CDTF">2018-04-08T19:36:59Z</dcterms:modified>
</cp:coreProperties>
</file>