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85"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AF5B7866-4758-420F-837D-AC9F9F76432C}">
          <p14:sldIdLst>
            <p14:sldId id="256"/>
            <p14:sldId id="285"/>
            <p14:sldId id="286"/>
            <p14:sldId id="287"/>
            <p14:sldId id="288"/>
            <p14:sldId id="289"/>
            <p14:sldId id="290"/>
            <p14:sldId id="291"/>
            <p14:sldId id="292"/>
            <p14:sldId id="293"/>
            <p14:sldId id="294"/>
            <p14:sldId id="295"/>
            <p14:sldId id="296"/>
            <p14:sldId id="297"/>
            <p14:sldId id="298"/>
          </p14:sldIdLst>
        </p14:section>
        <p14:section name="Sección sin título" id="{CF437F96-6757-4B7B-BEC0-E5618D072B8F}">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74" autoAdjust="0"/>
  </p:normalViewPr>
  <p:slideViewPr>
    <p:cSldViewPr>
      <p:cViewPr varScale="1">
        <p:scale>
          <a:sx n="96" d="100"/>
          <a:sy n="96" d="100"/>
        </p:scale>
        <p:origin x="1554" y="96"/>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Lst>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80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21/04/2018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5878320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42691898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978803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6859201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7956795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791174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569276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752615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6972226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323493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589044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0513486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479378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2178220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21/04/2018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21/04/2018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21/04/2018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21/04/2018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21/04/2018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21/04/2018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21/04/2018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21/04/2018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21/04/2018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21/04/2018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21/04/2018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21/04/2018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377, abril 23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Se acerca la Semana Javeriana, a realizarse del 30 de abril al 4 de mayo, y dentro de ella la Facultad de Ciencias y su grupo "Ciencia y espiritualidad" rendirán un homenaje al reconocido científico Stephen Hawking, a través de la conferencia "Hawking, el cosmos y Dios", para la cual es necesario inscribirse.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La Dirección de Innovación - unidad adscrita a la Vicerrectoría de Investigación- con el ánimo de impulsar una cultura hacia la innovación, el emprendimiento y la transferencia de conocimiento y tecnologías, desea llevar a cabo un taller con el propósito de incentivar a estudiantes de maestría y doctorado, tutores y profesores de la Universidad a que consideren e identifiquen el potencial de transferencia y comercialización que podrían tener los resultados de sus proyectos de investigación desde su etapa de concepción, promoviendo de esta manera que la comunidad científica sea un actor clave y activo en el ecosistema de innovación y emprendimiento.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3378358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Queremos Invitarlos a la charla sobre becas </a:t>
            </a:r>
            <a:r>
              <a:rPr lang="es-CO" sz="1800" dirty="0" err="1"/>
              <a:t>Fulbright</a:t>
            </a:r>
            <a:r>
              <a:rPr lang="es-CO" sz="1800" dirty="0"/>
              <a:t> que se llevará a cabo el próximo jueves 19 de abril a las 2:00 p.m. en el Auditorio Alfonso Quintana. En la charla podrá conocer acerca de las becas para adelantar actividades de investigación y docencia en la Universidad, así como las opciones para traer expertos de Universidades de Estados Unidos a la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invitaron al torneo de tenis de campo que se realizará en la XXVI Olimpiada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4346090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reglamento de la Olimpiada javeriana para empleados y docentes 2018.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Si están interesados en recibir apoyo para viajes internacionales enmarcados en proyectos de investigación con instituciones extranjeras, les recordamos que la convocatoria interna de movilidad se encuentra abierta hasta el próximo 26 de abril.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8419066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Nuestro Decano de Facultad  estará fuera del país  asistiendo  a la International Conferencie and </a:t>
            </a:r>
            <a:r>
              <a:rPr lang="es-CO" sz="1800" dirty="0" err="1"/>
              <a:t>Annual</a:t>
            </a:r>
            <a:r>
              <a:rPr lang="es-CO" sz="1800" dirty="0"/>
              <a:t> </a:t>
            </a:r>
            <a:r>
              <a:rPr lang="es-CO" sz="1800" dirty="0" err="1"/>
              <a:t>Meering</a:t>
            </a:r>
            <a:r>
              <a:rPr lang="es-CO" sz="1800" dirty="0"/>
              <a:t> organizado por la  AACSB en Honolulu, </a:t>
            </a:r>
            <a:r>
              <a:rPr lang="es-CO" sz="1800" dirty="0" err="1"/>
              <a:t>Hawai</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Para demostrar nuestro compromiso con el planeta celebramos el Día de la Tierra - 20 de abril.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8398030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acuerdo con sus posibilidades, la Universidad ha fortalecido la cualificación respecto a la formación integral de su planta profesoral. Como resultado, la cualificación en los últimos tres períodos en cuanto a títulos de posgrado de los profesores de planta pasó de 35,14% con doctorado en el 2014, a 41,51% en el 2016.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Finalizó el plan de formación en voluntariado para 14 profesores de planta y cátedra, de siete Facultades: Arquitectura y Diseño, Ciencias Económicas y Administrativas, Ciencias, Comunicación y Lenguaje, Enfermería, Odontología y Teología.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1056209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tecnología </a:t>
            </a:r>
            <a:r>
              <a:rPr lang="es-CO" sz="1800" dirty="0" err="1"/>
              <a:t>Crestron</a:t>
            </a:r>
            <a:r>
              <a:rPr lang="es-CO" sz="1800" dirty="0"/>
              <a:t>, líder mundial en el diseño de espacios con audio, video, integración y sistemas educativos, entre otros, dio al edificio No. 20, Jorge Hoyos, S.J., el Primer lugar Educación </a:t>
            </a:r>
            <a:r>
              <a:rPr lang="es-CO" sz="1800" dirty="0" err="1"/>
              <a:t>CrestronLatin</a:t>
            </a:r>
            <a:r>
              <a:rPr lang="es-CO" sz="1800" dirty="0"/>
              <a:t> </a:t>
            </a:r>
            <a:r>
              <a:rPr lang="es-CO" sz="1800" dirty="0" err="1"/>
              <a:t>Awards</a:t>
            </a:r>
            <a:r>
              <a:rPr lang="es-CO" sz="1800" dirty="0"/>
              <a:t> 2017.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Enlace Javeriano es un programa de atención integral para los estudiantes cuyo fin es acoger, informar, orientar y brindar un acompañamiento oportuno a las necesidades, solicitudes y dificultades de los alumnos de pregrado, posgrado, modalidad virtual y de programas de extensión.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5071719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630 - Contrapartida 3474 a 3489  - Registro Contable 376.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invitaron a la Cátedra de Microeconomía: El Seguimiento y la Evaluación para la Toma de Decisiones de Políticas Públicas.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239421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Desde 2010 la Pontificia Universidad Javeriana ha participado en el estudio que anualmente adelanta Merco Personas (Monitor Empresarial de Reputación Corporativa), cuya misión es identificar a las 100 mejores organizaciones para trabajar en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Red Colombiana de Editores y Revistas Contables, convocan a la comunidad contable latinoamericana a reunirse en el 3º Congreso Latinoamericano de Investigadores Contables, CLAICON.18 a realizarse en la ciudad de Medellín, entre el 19 y el 21 de abril de 2018.</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5339393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Al editor de Portafolio.co le gustaría establecer algún tipo de colaboración con la Universidad Javeriana en cuanto a contenido editorial como análisis en texto, audio o video por parte de los profesores en temas como economía, negocios, administración de empresas, mercadeo y recursos humanos, entre otros.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Facultad de Ciencias Económicas y Administrativas, la Facultad de Ingeniería, la Facultad de Comunicación y Lenguaje y la Dirección de Relaciones con Egresados, tienen el gusto de invitarlos a la XXII Feria Alianza Universidad Empresa el próximo viernes 27 de abril de 2017 de 9am a 4pm en el Centro Javeriano de Formación Deportiva.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9495993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Nos compartieron la Infografía DGH 2017, la cual contiene las cifras más relevantes de su gestión durante el año pasado.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Como es de su conocimiento, del 20 al 23 de marzo se llevó a cabo el evento “Construcción de capacidades para la investigación internacional” en el cual contamos con la presencia del Doctor Ara </a:t>
            </a:r>
            <a:r>
              <a:rPr lang="es-CO" sz="1800" dirty="0" err="1"/>
              <a:t>Tahmassian</a:t>
            </a:r>
            <a:r>
              <a:rPr lang="es-CO" sz="1800" dirty="0"/>
              <a:t>, </a:t>
            </a:r>
            <a:r>
              <a:rPr lang="es-CO" sz="1800" dirty="0" err="1"/>
              <a:t>Chief</a:t>
            </a:r>
            <a:r>
              <a:rPr lang="es-CO" sz="1800" dirty="0"/>
              <a:t> </a:t>
            </a:r>
            <a:r>
              <a:rPr lang="es-CO" sz="1800" dirty="0" err="1"/>
              <a:t>Research</a:t>
            </a:r>
            <a:r>
              <a:rPr lang="es-CO" sz="1800" dirty="0"/>
              <a:t> </a:t>
            </a:r>
            <a:r>
              <a:rPr lang="es-CO" sz="1800" dirty="0" err="1"/>
              <a:t>Compliance</a:t>
            </a:r>
            <a:r>
              <a:rPr lang="es-CO" sz="1800" dirty="0"/>
              <a:t> </a:t>
            </a:r>
            <a:r>
              <a:rPr lang="es-CO" sz="1800" dirty="0" err="1"/>
              <a:t>Officer</a:t>
            </a:r>
            <a:r>
              <a:rPr lang="es-CO" sz="1800" dirty="0"/>
              <a:t> de Harvard </a:t>
            </a:r>
            <a:r>
              <a:rPr lang="es-CO" sz="1800" dirty="0" err="1"/>
              <a:t>University</a:t>
            </a:r>
            <a:r>
              <a:rPr lang="es-CO" sz="1800" dirty="0"/>
              <a:t>, y la Doctora Mercè </a:t>
            </a:r>
            <a:r>
              <a:rPr lang="es-CO" sz="1800" dirty="0" err="1"/>
              <a:t>Crosas</a:t>
            </a:r>
            <a:r>
              <a:rPr lang="es-CO" sz="1800" dirty="0"/>
              <a:t>, </a:t>
            </a:r>
            <a:r>
              <a:rPr lang="es-CO" sz="1800" dirty="0" err="1"/>
              <a:t>Chief</a:t>
            </a:r>
            <a:r>
              <a:rPr lang="es-CO" sz="1800" dirty="0"/>
              <a:t> Data </a:t>
            </a:r>
            <a:r>
              <a:rPr lang="es-CO" sz="1800" dirty="0" err="1"/>
              <a:t>Science</a:t>
            </a:r>
            <a:r>
              <a:rPr lang="es-CO" sz="1800" dirty="0"/>
              <a:t> &amp; </a:t>
            </a:r>
            <a:r>
              <a:rPr lang="es-CO" sz="1800" dirty="0" err="1"/>
              <a:t>Technology</a:t>
            </a:r>
            <a:r>
              <a:rPr lang="es-CO" sz="1800" dirty="0"/>
              <a:t> </a:t>
            </a:r>
            <a:r>
              <a:rPr lang="es-CO" sz="1800" dirty="0" err="1"/>
              <a:t>Officer</a:t>
            </a:r>
            <a:r>
              <a:rPr lang="es-CO" sz="1800" dirty="0"/>
              <a:t>, de la misma Universidad. Nos permitimos compartir con ustedes el link en el cual podrán consultar las presentaciones realizadas en el marco de este evento. http://www.javeriana.edu.co/investigacion/visita-harvard</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5574813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inició PICO Y NO PARAS - nueva actividad del Centro de Formación Deportiva.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revista Contable fue descatalogada y sustituida por la revista Técnica Contable y Financiera.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115966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DTI resaltó entre las Herramientas para tu trabajo y estudio a FORMS de Office365.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Agradecemos su colaboración con la difusión del III Congreso Internacional y XIV Nacional de estudiantes de contaduría pública de la Pontificia Universidad Javeriana – Bogotá.</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4590815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Nos invitaron al Primer Ciclo Internacional de conferencias en investigación contable.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También nos invitaron al importante evento académico organizado por la Escuela Javeriana de Gobierno y Ética Pública, en el que se dialogará acerca de las problemáticas relativas a la lucha anti-corrupción y los desafíos que esta plantea para la empresa privada en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5483142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Si se encuentran interesados en conocer las opciones para realizar investigación con instituciones de Estados Unidos o si están interesados en traer especialistas de ese país a la Universidad Javeriana, los invitamos a la charla ofrecida por </a:t>
            </a:r>
            <a:r>
              <a:rPr lang="es-CO" sz="1800" dirty="0" err="1"/>
              <a:t>Fulbright</a:t>
            </a:r>
            <a:r>
              <a:rPr lang="es-CO" sz="1800" dirty="0"/>
              <a:t> Colombia, la cual se llevará a cabo el próximo jueves 19 de abril a las 2:00 p.m. en el Auditorio Alfonso Quintana.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Departamento de Ciencias Contables invitó a la conferencia Reforma Tributaria Aspectos claves para profesionales de la salud.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991573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13111</TotalTime>
  <Words>1146</Words>
  <Application>Microsoft Office PowerPoint</Application>
  <PresentationFormat>Presentación en pantalla (4:3)</PresentationFormat>
  <Paragraphs>60</Paragraphs>
  <Slides>15</Slides>
  <Notes>15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3678</cp:revision>
  <dcterms:created xsi:type="dcterms:W3CDTF">2010-02-05T13:43:46Z</dcterms:created>
  <dcterms:modified xsi:type="dcterms:W3CDTF">2018-04-21T20:47:38Z</dcterms:modified>
</cp:coreProperties>
</file>