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86" r:id="rId3"/>
    <p:sldId id="285" r:id="rId4"/>
    <p:sldId id="287" r:id="rId5"/>
    <p:sldId id="288" r:id="rId6"/>
    <p:sldId id="289" r:id="rId7"/>
    <p:sldId id="290" r:id="rId8"/>
    <p:sldId id="291" r:id="rId9"/>
    <p:sldId id="292"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86"/>
            <p14:sldId id="285"/>
            <p14:sldId id="287"/>
            <p14:sldId id="288"/>
            <p14:sldId id="289"/>
            <p14:sldId id="290"/>
            <p14:sldId id="291"/>
            <p14:sldId id="292"/>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74" autoAdjust="0"/>
  </p:normalViewPr>
  <p:slideViewPr>
    <p:cSldViewPr>
      <p:cViewPr varScale="1">
        <p:scale>
          <a:sx n="96" d="100"/>
          <a:sy n="96" d="100"/>
        </p:scale>
        <p:origin x="155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29/04/2018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569276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17402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23056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80340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677080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126205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674564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29/04/2018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29/04/2018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29/04/2018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29/04/2018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29/04/2018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29/04/2018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29/04/2018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29/04/2018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29/04/2018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29/04/2018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29/04/2018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29/04/2018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378, abril 30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631 - Contrapartida 3490 a 3507  - Registro Contable 377.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Pensar invitó a la charla  PRODUCCIÓN FILOSÓFICA EN COLOMBIA EN LAS COSTURAS DE LOS SIGLOS XIX Y XX - </a:t>
            </a:r>
            <a:r>
              <a:rPr lang="es-CO" sz="1800" dirty="0" err="1"/>
              <a:t>FILBo</a:t>
            </a:r>
            <a:r>
              <a:rPr lang="es-CO" sz="1800" dirty="0"/>
              <a:t> 2018.</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invitaron al V Encuentro Continental Intercultural de Literaturas Amerindias.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Servicios Universitarios insistió en que participemos en la Encuesta de movilidad.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39421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Feria Laboral Alianza Universidad Empresa. Las mejores empresas del país estuvieron este viernes 27 de abril en el Coliseo de la Universidad Javeriana con vacantes para javerianos, con máximo 5 años de experiencia, en búsqueda de opciones laborales.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Como antesala a la celebración de la Semana Javeriana 2018, el Archivo Histórico, Juan Manuel Pacheco, S.J., realizó una galería de imágenes conmemorativas de la evolución de la Semana Javeriana a partir del año 1945 y cómo se ha venido transformando con el paso de los años hasta llegar a convertirse en lo que conocemos hoy en </a:t>
            </a:r>
            <a:r>
              <a:rPr lang="es-CO" sz="1800"/>
              <a:t>día.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2484048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CAE+E invitó al  Laboratorio en Cultura Digital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partir de la fecha y hasta el 11 de mayo los Decanos pueden presentar ante la Dirección de Asuntos Profesorales las candidaturas de los profesores que requieran realizar, durante el segundo semestre de 2018, un curso de inmersión en el exterior para el perfeccionamiento de una segunda lengua.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6261925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Inició el proceso de evaluación de los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CAE+E , tenemos el gusto de invitarles a participar activamente en el </a:t>
            </a:r>
            <a:r>
              <a:rPr lang="es-CO" sz="1800" dirty="0" err="1"/>
              <a:t>Megacírculo</a:t>
            </a:r>
            <a:r>
              <a:rPr lang="es-CO" sz="1800" dirty="0"/>
              <a:t> de Innovación #2 de este año: “Visual </a:t>
            </a:r>
            <a:r>
              <a:rPr lang="es-CO" sz="1800" dirty="0" err="1"/>
              <a:t>Thinking</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6656795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Tecnologías de Información envió una Solicitud de cambio  de contraseña institucional  para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el diplomado de Normas Internacionales de Información Financiera.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45244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Boletín VRI No. 81 - Convocatorias, financiación para movilidad y proyectos de investigación, innovación y creación artística.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12 de abril se llevó a cabo la cátedra de emprendimiento "Si no sé para donde voy ¿cómo llego?", donde se contó con la presencia de los fundadores de Incube, David Otálora Valencia, Augusto Moreno y Alejandro Páez.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302737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vez más la Universidad Javeriana hace parte del encuentro editorial más importante del área andina; se trata de la 31ª edición de la Feria Internacional del Libro de Bogotá la cual se llevará a cabo en Corferias del 17 de abril al 2 de mayo con el slogan 'Siente las ideas'.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año 2005 los estudiantes de la carrera de Contaduría Pública de la sede Bogotá de la Pontificia Universidad Javeriana han convocado un Congreso de Estudiantes de Contaduría Pública. A lo largo de estos 14 años, en el Congreso se han expresado muy diversas opiniones sobre una amplia gama de asuntos. El Congreso ha sido distinguido por la participación de estudiantes de diferentes universidades de Colombia y otros países como México, Perú y Panamá.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3798823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13392</TotalTime>
  <Words>529</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3687</cp:revision>
  <dcterms:created xsi:type="dcterms:W3CDTF">2010-02-05T13:43:46Z</dcterms:created>
  <dcterms:modified xsi:type="dcterms:W3CDTF">2018-04-29T20:49:25Z</dcterms:modified>
</cp:coreProperties>
</file>