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86" r:id="rId3"/>
    <p:sldId id="285" r:id="rId4"/>
    <p:sldId id="287" r:id="rId5"/>
    <p:sldId id="288" r:id="rId6"/>
    <p:sldId id="289" r:id="rId7"/>
    <p:sldId id="290" r:id="rId8"/>
    <p:sldId id="291"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96416" autoAdjust="0"/>
  </p:normalViewPr>
  <p:slideViewPr>
    <p:cSldViewPr>
      <p:cViewPr varScale="1">
        <p:scale>
          <a:sx n="108" d="100"/>
          <a:sy n="108" d="100"/>
        </p:scale>
        <p:origin x="5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5/05/2018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6927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10655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47901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5/05/2018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5/05/2018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5/05/2018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5/05/2018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5/05/2018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5/05/2018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5/05/2018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5/05/2018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379, mayo 7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632 - Contrapartida 3508 a 3521  - Registro Contable 378.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inició su repaso sobre la auditoría de cumplimiento.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avanzó en su estudios sobre los activos y pasivos contingentes.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cierre de la semana javeriana, se realizó un concierto a cargo de </a:t>
            </a:r>
            <a:r>
              <a:rPr lang="es-CO" sz="1800" dirty="0" err="1"/>
              <a:t>Totó</a:t>
            </a:r>
            <a:r>
              <a:rPr lang="es-CO" sz="1800" dirty="0"/>
              <a:t> la Momposina.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39421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Pensar en público reflexionará sobre la gestión del riesgo por inundaciones en la región de la </a:t>
            </a:r>
            <a:r>
              <a:rPr lang="es-CO" sz="1800" dirty="0" err="1"/>
              <a:t>Mojana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 la Red para la formación en revisoría fiscal continuaron avanzando en la preparación del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072975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manera más atenta les informamos que la Revista Cuadernos de Contabilidad, de la Pontificia Universidad Javeriana,  podrá ser consultada  de forma electrónica, en  la plataforma OJS (Open </a:t>
            </a:r>
            <a:r>
              <a:rPr lang="es-CO" sz="1800" dirty="0" err="1"/>
              <a:t>Journal</a:t>
            </a:r>
            <a:r>
              <a:rPr lang="es-CO" sz="1800" dirty="0"/>
              <a:t> </a:t>
            </a:r>
            <a:r>
              <a:rPr lang="es-CO" sz="1800" dirty="0" err="1"/>
              <a:t>System</a:t>
            </a:r>
            <a:r>
              <a:rPr lang="es-CO" sz="1800" dirty="0"/>
              <a:t>), desde el primer número editado  hasta el último número  N.45 V.18 (enero – junio 2017).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estudiantes del Consultorio Contable Javeriano y el Semillero de Investigación participaron en la feria de Ciencia y tecnología en la Escuela de Cadetes José María Córdova.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077923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día 23 de abril se llevó a cabo la conferencia de Reforma Tributaria para personas de la salud, esta conferencia se realizó en alianza con la Escuela de Odontólogos y la Dian.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25 al 27 de abril se llevaron a cabo orientaciones sobre el prevalidador a las Entidades Sin Ánimo de Lucro en esta actividad participaron de nuestros servicios 17 entidades.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368439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día 28 de abril se realizó la conferencia sobre Entidades Sin Ánimo de Lucro, en esta participaron 170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la Resolución 06409 del 12 de abril de 2018, el Ministerio de Educación Nacional renovó el registro calificado del pregrado de contaduría por el término de 7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29747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el mes de mayo en todos los pisos de la Biblioteca General Alfonso Borrero Cabal, S.J. se podrá apreciar la exposición Tiempos de cosecha sobre la obra de la Compañía de Jesús que desde 1.982 ha llevado progreso a muchas regiones rurales del país y del continente al formar líderes campesinos integrales y coordinar obras sociales, políticas, culturales y ambientales, tanto en Colombia como en el exterior.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Jorge Humberto Peláez Piedrahita, S.J., rector de la Pontificia Universidad Javeriana, entregó el 2 de mayo el Doctorado Honoris Causa en Historia Colonial </a:t>
            </a:r>
            <a:r>
              <a:rPr lang="es-CO" sz="1800" dirty="0" err="1"/>
              <a:t>Neogradina</a:t>
            </a:r>
            <a:r>
              <a:rPr lang="es-CO" sz="1800" dirty="0"/>
              <a:t>, al padre Jose del Rey, S.J, luego de la aprobación del Consejo Directivo Universitario como respuesta a la solicitud de la Facultad de Ciencias Sociales y su Departamento de Historia.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002443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13449</TotalTime>
  <Words>475</Words>
  <Application>Microsoft Office PowerPoint</Application>
  <PresentationFormat>Presentación en pantalla (4:3)</PresentationFormat>
  <Paragraphs>29</Paragraphs>
  <Slides>8</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3694</cp:revision>
  <dcterms:created xsi:type="dcterms:W3CDTF">2010-02-05T13:43:46Z</dcterms:created>
  <dcterms:modified xsi:type="dcterms:W3CDTF">2018-05-05T23:33:05Z</dcterms:modified>
</cp:coreProperties>
</file>