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61" r:id="rId6"/>
    <p:sldId id="263" r:id="rId7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379" autoAdjust="0"/>
    <p:restoredTop sz="86323" autoAdjust="0"/>
  </p:normalViewPr>
  <p:slideViewPr>
    <p:cSldViewPr>
      <p:cViewPr>
        <p:scale>
          <a:sx n="77" d="100"/>
          <a:sy n="77" d="100"/>
        </p:scale>
        <p:origin x="-6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22/11/2010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22/11/2010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22/11/2010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22/11/2010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22/11/2010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22/11/2010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22/11/2010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22/11/2010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22/11/2010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22/11/2010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22/11/2010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22/11/2010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A68CBF0-8672-4F36-B83B-9B71984090C0}" type="datetimeFigureOut">
              <a:rPr lang="es-CO" smtClean="0"/>
              <a:pPr/>
              <a:t>22/11/2010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38, </a:t>
            </a:r>
            <a:r>
              <a:rPr lang="es-CO" dirty="0" smtClean="0"/>
              <a:t>noviembre </a:t>
            </a:r>
            <a:r>
              <a:rPr lang="es-CO" dirty="0" smtClean="0"/>
              <a:t>22 de </a:t>
            </a:r>
            <a:r>
              <a:rPr lang="es-CO" dirty="0" smtClean="0"/>
              <a:t>2010</a:t>
            </a:r>
            <a:endParaRPr lang="es-CO" dirty="0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lvl="0"/>
            <a:r>
              <a:rPr lang="es-CO" sz="1800" dirty="0" smtClean="0"/>
              <a:t>El 9 de noviembre, los </a:t>
            </a:r>
            <a:r>
              <a:rPr lang="es-CO" sz="1800" dirty="0" smtClean="0"/>
              <a:t>Directores de Carrera y Departamento asistieron a la </a:t>
            </a:r>
            <a:r>
              <a:rPr lang="es-CO" sz="1800" dirty="0" smtClean="0"/>
              <a:t>reunión </a:t>
            </a:r>
            <a:r>
              <a:rPr lang="es-CO" sz="1800" dirty="0" smtClean="0"/>
              <a:t>sobre "Estudio </a:t>
            </a:r>
            <a:r>
              <a:rPr lang="es-CO" sz="1800" dirty="0" smtClean="0"/>
              <a:t>descriptivo sobre prácticas universitarias</a:t>
            </a:r>
            <a:r>
              <a:rPr lang="es-CO" sz="1800" dirty="0" smtClean="0"/>
              <a:t>"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martes </a:t>
            </a:r>
            <a:r>
              <a:rPr lang="es-CO" sz="1800" dirty="0" smtClean="0"/>
              <a:t>9 de noviembre, </a:t>
            </a:r>
            <a:r>
              <a:rPr lang="es-CO" sz="1800" dirty="0" smtClean="0"/>
              <a:t>como parte de las actividades de la Red de Universidades con Especialización en Revisoría Fiscal, con la </a:t>
            </a:r>
            <a:r>
              <a:rPr lang="es-CO" sz="1800" dirty="0" smtClean="0"/>
              <a:t>orientación del profesor Hernando Bermúdez Gómez, se estudió la </a:t>
            </a:r>
            <a:r>
              <a:rPr lang="en-US" sz="1800" i="1" dirty="0" smtClean="0"/>
              <a:t>ISA 805, Special Considerations—Audits of Single Financial </a:t>
            </a:r>
            <a:r>
              <a:rPr lang="en-US" sz="1800" i="1" dirty="0" smtClean="0"/>
              <a:t>Statements and </a:t>
            </a:r>
            <a:r>
              <a:rPr lang="en-US" sz="1800" i="1" dirty="0" smtClean="0"/>
              <a:t>Specific Elements, Accounts or Items of a Financial Statement</a:t>
            </a:r>
            <a:endParaRPr lang="es-CO" sz="1800" i="1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sábado 13 de noviembre, todas las unidades del Departamento de Ciencias Contables rindieron cuentas sobre sus compromisos a los estudiantes de la Carrera de Contaduría Pública.</a:t>
            </a:r>
          </a:p>
          <a:p>
            <a:pPr>
              <a:buClr>
                <a:srgbClr val="F0A22E"/>
              </a:buClr>
            </a:pPr>
            <a:r>
              <a:rPr lang="es-CO" sz="1800" dirty="0" smtClean="0"/>
              <a:t>Circularon Novitas 281- Contrapartida 228 a 234 - Registro Contable 37 </a:t>
            </a:r>
            <a:r>
              <a:rPr lang="es-CO" sz="1800" dirty="0" smtClean="0"/>
              <a:t>– Documentos del Foro </a:t>
            </a:r>
            <a:r>
              <a:rPr lang="es-CO" sz="1800" dirty="0" smtClean="0"/>
              <a:t>de Firmas II </a:t>
            </a:r>
            <a:r>
              <a:rPr lang="es-CO" sz="1800" dirty="0" smtClean="0"/>
              <a:t>versión y A cappella.</a:t>
            </a:r>
            <a:endParaRPr lang="es-CO" sz="1800" dirty="0"/>
          </a:p>
          <a:p>
            <a:r>
              <a:rPr lang="es-CO" sz="1800" dirty="0" smtClean="0"/>
              <a:t>El Centro de Estudios en Derecho Contable (CEDC) estudió definiciones incluidas en el glosario relacionadas con los documentos sobre Valor justo o razonable.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Se entrevistaron los </a:t>
            </a:r>
            <a:r>
              <a:rPr lang="es-CO" sz="1800" dirty="0" smtClean="0"/>
              <a:t>inscritos a las especializaciones de Ciencias Contables, con la participación y colaboración de </a:t>
            </a:r>
            <a:r>
              <a:rPr lang="es-CO" sz="1800" dirty="0" smtClean="0"/>
              <a:t>profesores </a:t>
            </a:r>
            <a:r>
              <a:rPr lang="es-CO" sz="1800" dirty="0" smtClean="0"/>
              <a:t>de hora cátedra de estos </a:t>
            </a:r>
            <a:r>
              <a:rPr lang="es-CO" sz="1800" dirty="0" smtClean="0"/>
              <a:t>programas.</a:t>
            </a:r>
          </a:p>
          <a:p>
            <a:pPr>
              <a:buClr>
                <a:srgbClr val="F0A22E"/>
              </a:buClr>
            </a:pPr>
            <a:r>
              <a:rPr lang="es-CO" sz="1800" dirty="0" smtClean="0"/>
              <a:t>Del  22 al 25 de noviembre se hizo una exhibición de libros académicos por parte de las respectivas editoriales.</a:t>
            </a:r>
          </a:p>
          <a:p>
            <a:pPr>
              <a:buClr>
                <a:srgbClr val="F0A22E"/>
              </a:buClr>
            </a:pPr>
            <a:r>
              <a:rPr lang="es-CO" sz="1800" dirty="0" smtClean="0"/>
              <a:t>Varios profesores están analizando el proyecto de circular sobre la contabilidad de empresas en liquidación.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500"/>
                            </p:stCondLst>
                            <p:childTnLst>
                              <p:par>
                                <p:cTn id="6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martes </a:t>
            </a:r>
            <a:r>
              <a:rPr lang="es-CO" sz="1800" dirty="0" smtClean="0"/>
              <a:t>16 </a:t>
            </a:r>
            <a:r>
              <a:rPr lang="es-CO" sz="1800" dirty="0"/>
              <a:t>de </a:t>
            </a:r>
            <a:r>
              <a:rPr lang="es-CO" sz="1800" dirty="0" smtClean="0"/>
              <a:t>noviembre, </a:t>
            </a:r>
            <a:r>
              <a:rPr lang="es-CO" sz="1800" dirty="0"/>
              <a:t>como parte de las actividades de la Red de Universidades con Especialización en Revisoría Fiscal, con la orientación de la profesora </a:t>
            </a:r>
            <a:r>
              <a:rPr lang="en-US" sz="1800" dirty="0" smtClean="0"/>
              <a:t>Jenny Marlene Sosa Cardozo, </a:t>
            </a:r>
            <a:r>
              <a:rPr lang="en-US" sz="1800" dirty="0" smtClean="0"/>
              <a:t>se </a:t>
            </a:r>
            <a:r>
              <a:rPr lang="en-US" sz="1800" dirty="0" err="1" smtClean="0"/>
              <a:t>estudió</a:t>
            </a:r>
            <a:r>
              <a:rPr lang="en-US" sz="1800" dirty="0" smtClean="0"/>
              <a:t> la </a:t>
            </a:r>
            <a:r>
              <a:rPr lang="en-US" sz="1800" i="1" dirty="0" smtClean="0"/>
              <a:t>ISA 810, Engagements to Report on Summary Financial </a:t>
            </a:r>
            <a:r>
              <a:rPr lang="en-US" sz="1800" i="1" dirty="0" smtClean="0"/>
              <a:t>Statements</a:t>
            </a:r>
          </a:p>
          <a:p>
            <a:r>
              <a:rPr lang="es-CO" sz="1800" dirty="0" smtClean="0"/>
              <a:t>La </a:t>
            </a:r>
            <a:r>
              <a:rPr lang="es-CO" sz="1800" dirty="0" smtClean="0"/>
              <a:t>firma </a:t>
            </a:r>
            <a:r>
              <a:rPr lang="es-CO" sz="1800" dirty="0" err="1" smtClean="0"/>
              <a:t>Deloitte</a:t>
            </a:r>
            <a:r>
              <a:rPr lang="es-CO" sz="1800" dirty="0" smtClean="0"/>
              <a:t> invitó a la conferencia “Control Interno incluyendo COBIT”</a:t>
            </a:r>
          </a:p>
          <a:p>
            <a:endParaRPr lang="es-CO" sz="1800" i="1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</a:t>
            </a:r>
            <a:r>
              <a:rPr lang="es-CO" sz="1800" dirty="0" smtClean="0"/>
              <a:t>os </a:t>
            </a:r>
            <a:r>
              <a:rPr lang="es-CO" sz="1800" dirty="0" smtClean="0"/>
              <a:t>profesores Braulio Adriano Rodriguez Castro, Cesar Augusto Salazar Baquero, Dennis Fabián Bejarano Rodríguez, Edgar Emilio Salazar Baquero, Néstor Javier Lizarazo Sierra, Sandra Milena </a:t>
            </a:r>
            <a:r>
              <a:rPr lang="es-CO" sz="1800" dirty="0" err="1" smtClean="0"/>
              <a:t>Bareño</a:t>
            </a:r>
            <a:r>
              <a:rPr lang="es-CO" sz="1800" dirty="0" smtClean="0"/>
              <a:t> Dueñas, Jaime Arturo Marin </a:t>
            </a:r>
            <a:r>
              <a:rPr lang="es-CO" sz="1800" dirty="0" err="1" smtClean="0"/>
              <a:t>Steevens</a:t>
            </a:r>
            <a:r>
              <a:rPr lang="es-CO" sz="1800" dirty="0" smtClean="0"/>
              <a:t> y </a:t>
            </a:r>
            <a:r>
              <a:rPr lang="es-CO" sz="1800" dirty="0" err="1" smtClean="0"/>
              <a:t>Yeimi</a:t>
            </a:r>
            <a:r>
              <a:rPr lang="es-CO" sz="1800" dirty="0" smtClean="0"/>
              <a:t> Angélica Rodríguez Romero,  </a:t>
            </a:r>
            <a:r>
              <a:rPr lang="es-CO" sz="1800" dirty="0" smtClean="0"/>
              <a:t>pronunciaron </a:t>
            </a:r>
            <a:r>
              <a:rPr lang="es-CO" sz="1800" dirty="0" smtClean="0"/>
              <a:t>el </a:t>
            </a:r>
            <a:r>
              <a:rPr lang="es-CO" sz="1800" dirty="0" smtClean="0"/>
              <a:t>16 de noviembre la conferencia “Marco </a:t>
            </a:r>
            <a:r>
              <a:rPr lang="es-CO" sz="1800" dirty="0" smtClean="0"/>
              <a:t>conceptual (Proyecto IFRS - FASB</a:t>
            </a:r>
            <a:r>
              <a:rPr lang="es-CO" sz="1800" dirty="0" smtClean="0"/>
              <a:t>) Objetivos </a:t>
            </a:r>
            <a:r>
              <a:rPr lang="es-CO" sz="1800" dirty="0" smtClean="0"/>
              <a:t>de los reportes financieros y Características cualitativas de la información </a:t>
            </a:r>
            <a:r>
              <a:rPr lang="es-CO" sz="1800" dirty="0" smtClean="0"/>
              <a:t>financiera”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5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la reunión semanal de los profesores de planta </a:t>
            </a:r>
            <a:r>
              <a:rPr lang="es-CO" sz="1800" dirty="0" smtClean="0"/>
              <a:t>trabajaron sobre la propuesta de investigación en materia de valuación.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Se </a:t>
            </a:r>
            <a:r>
              <a:rPr lang="es-CO" sz="1800" dirty="0" smtClean="0"/>
              <a:t>cerraron las inscripciones para el segundo grupo de las especializaciones en Ciencias Contables</a:t>
            </a:r>
            <a:r>
              <a:rPr lang="es-CO" sz="1800" dirty="0" smtClean="0"/>
              <a:t>,. Las </a:t>
            </a:r>
            <a:r>
              <a:rPr lang="es-CO" sz="1800" dirty="0" smtClean="0"/>
              <a:t>entrevistas para este grupo se harán </a:t>
            </a:r>
            <a:r>
              <a:rPr lang="es-CO" sz="1800" dirty="0" smtClean="0"/>
              <a:t>entre el 25 y el 29 </a:t>
            </a:r>
            <a:r>
              <a:rPr lang="es-CO" sz="1800" dirty="0" smtClean="0"/>
              <a:t>de noviembre y el resultado se publicará el 1 de diciembre en la página </a:t>
            </a:r>
            <a:r>
              <a:rPr lang="es-CO" sz="1800" dirty="0" smtClean="0"/>
              <a:t>web </a:t>
            </a:r>
            <a:r>
              <a:rPr lang="es-CO" sz="1800" dirty="0" smtClean="0"/>
              <a:t>de cada uno de los </a:t>
            </a:r>
            <a:r>
              <a:rPr lang="es-CO" sz="1800" dirty="0" smtClean="0"/>
              <a:t>programas.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5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Del 1 al 3 de diciembre se llevará a cabo un seminario taller sobre la </a:t>
            </a:r>
            <a:r>
              <a:rPr lang="es-CO" sz="1800" dirty="0" smtClean="0"/>
              <a:t>Visibilidad e impacto de la investigación en publicaciones </a:t>
            </a:r>
            <a:r>
              <a:rPr lang="es-CO" sz="1800" dirty="0" smtClean="0"/>
              <a:t>científicas.</a:t>
            </a:r>
          </a:p>
          <a:p>
            <a:r>
              <a:rPr lang="es-CO" sz="1800" dirty="0" smtClean="0"/>
              <a:t>El CNA acusó recibo del informe de auto acreditación de la Carrera de Contaduría Pública y anunció la continuación de proceso 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Se revisó con los funcionarios de la Biblioteca el grado de ejecución del pedido de libros y otras fuentes correspondiente al año 2010.</a:t>
            </a:r>
          </a:p>
          <a:p>
            <a:pPr>
              <a:buClr>
                <a:srgbClr val="F0A22E"/>
              </a:buClr>
            </a:pPr>
            <a:r>
              <a:rPr lang="es-CO" sz="1800" dirty="0" smtClean="0"/>
              <a:t>Los profesores están considerando la posibilidad de editar y publicar las preguntas incluidas en los preparatorios.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653453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500"/>
                            </p:stCondLst>
                            <p:childTnLst>
                              <p:par>
                                <p:cTn id="5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1329</TotalTime>
  <Words>518</Words>
  <Application>Microsoft Office PowerPoint</Application>
  <PresentationFormat>Presentación en pantalla (4:3)</PresentationFormat>
  <Paragraphs>24</Paragraphs>
  <Slides>6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Viajes</vt:lpstr>
      <vt:lpstr>Registro contable</vt:lpstr>
      <vt:lpstr>Diapositiva 2</vt:lpstr>
      <vt:lpstr>Diapositiva 3</vt:lpstr>
      <vt:lpstr>Diapositiva 4</vt:lpstr>
      <vt:lpstr>Diapositiva 5</vt:lpstr>
      <vt:lpstr>Diapositiva 6</vt:lpstr>
    </vt:vector>
  </TitlesOfParts>
  <Company>Pontificia Universidad Javeriana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hbermude</cp:lastModifiedBy>
  <cp:revision>325</cp:revision>
  <dcterms:created xsi:type="dcterms:W3CDTF">2010-02-05T13:43:46Z</dcterms:created>
  <dcterms:modified xsi:type="dcterms:W3CDTF">2010-11-22T16:54:50Z</dcterms:modified>
</cp:coreProperties>
</file>