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6416" autoAdjust="0"/>
  </p:normalViewPr>
  <p:slideViewPr>
    <p:cSldViewPr>
      <p:cViewPr varScale="1">
        <p:scale>
          <a:sx n="108" d="100"/>
          <a:sy n="108" d="100"/>
        </p:scale>
        <p:origin x="12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13/05/2018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7797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7185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0717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3965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980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3544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218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13/05/2018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13/05/2018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13/05/2018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13/05/2018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13/05/2018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13/05/2018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13/05/2018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13/05/2018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380, mayo 14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633 - Contrapartida 3522 a 3535  - Registro Contable 379.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Culminó esta versión de la cátedra itinerante de ética profesional Juan José Amézquita Piar.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conformó el comité organizador de la X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Empezó el IV módulo de la cátedra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56992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inauguró un Nuevo Servicio de </a:t>
            </a:r>
            <a:r>
              <a:rPr lang="es-CO" sz="1800" dirty="0" err="1"/>
              <a:t>Whatsapp</a:t>
            </a:r>
            <a:r>
              <a:rPr lang="es-CO" sz="1800" dirty="0"/>
              <a:t> del Sistema de Bibliotecas Javeriano.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Recuerda: Curso Taller de liderazgo ignaciano: El Reto de una Aventura: inscripciones abiertas.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694351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 nos envió una Invitación a la Presentación libro Pensamiento Educativo de la Universidad: Vida y Testimonio de Maestros. Martes 15 de mayo de 2018.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Ingresó a la Red para la formación en revisoría fiscal la Corporación Universitaria Iberoamericana.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25521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VRI No. 88 - Convocatorias, financiación para movilidad y proyectos de investigación, innovación y creación artística.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Están abiertas las inscripciones al Encuentro de profesores de revisoría fiscal.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15762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Teatro de la Facultad escenificó su muestra de cierre del semestre: Risas y Destrucción de Alfredo </a:t>
            </a:r>
            <a:r>
              <a:rPr lang="es-CO" sz="1800" dirty="0" err="1"/>
              <a:t>Sanzol</a:t>
            </a:r>
            <a:r>
              <a:rPr lang="es-CO" sz="1800" dirty="0"/>
              <a:t> Auditorio Pablo VI Viernes 11 de Mayo.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Fuimos invitados al taller de autores-investigadores. Experiencias y visibilidad de la producción científica.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93477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45% de los estudiantes de pregrado está muy satisfecho con la Biblioteca General de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Sociedad para la Biología de la Conservación eligió al vicerrector de Investigación, Luis Miguel </a:t>
            </a:r>
            <a:r>
              <a:rPr lang="es-CO" sz="1800" dirty="0" err="1"/>
              <a:t>Renjifo</a:t>
            </a:r>
            <a:r>
              <a:rPr lang="es-CO" sz="1800" dirty="0"/>
              <a:t>, como el merecedor del Premio al Servicio Distinguido de la Sección de América Latina y el Caribe 2018, por la importante contribución a la evaluación del riesgo de extinción de especies de aves en Colombia e influir en la política de conservación.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71837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Padre Remolina:  podemos afirmar también con realismo y seguridad: los colombianos no somos la suma de nuestras debilidades, somos ante todo la suma de nuestras fortalezas.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/>
              <a:t>El Departamento de Administración de Empresas realizó la cátedra "Economía circular: la innovación y la creación de sinergia como elementos claves para un futuro sostenible", donde tuvo como invitada a Silvia Bechara, Gerente Senior de Asuntos Regulatorios, Sostenibilidad y Relaciones Gubernamentales para los países de América Latina, BASF, multinacional alemana.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44001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13483</TotalTime>
  <Words>401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3701</cp:revision>
  <dcterms:created xsi:type="dcterms:W3CDTF">2010-02-05T13:43:46Z</dcterms:created>
  <dcterms:modified xsi:type="dcterms:W3CDTF">2018-05-13T20:55:01Z</dcterms:modified>
</cp:coreProperties>
</file>