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6" r:id="rId3"/>
    <p:sldId id="287" r:id="rId4"/>
    <p:sldId id="288" r:id="rId5"/>
    <p:sldId id="289" r:id="rId6"/>
    <p:sldId id="290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6416" autoAdjust="0"/>
  </p:normalViewPr>
  <p:slideViewPr>
    <p:cSldViewPr>
      <p:cViewPr varScale="1">
        <p:scale>
          <a:sx n="108" d="100"/>
          <a:sy n="108" d="100"/>
        </p:scale>
        <p:origin x="12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20/05/2018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2531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5507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4154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277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20/05/2018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20/05/2018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20/05/2018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20/05/2018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20/05/2018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20/05/2018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20/05/2018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20/05/2018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381, mayo 21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634 - Contrapartida 3536 a 3551  - Registro Contable 380.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(CEDC) avanzó en el análisis de las estimaciones.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Bajo el título ÉTICA Y CALIDAD EN EL EJERCICIO DE LA REVISORÍA FISCAL; EVOLUCIÓN, CONTEXTOS Y PRÁCTICAS se realizó el XII encuentro de profesores de la Red para la formación en Revisoría Fiscal.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Coloquio Ciudades del Siglo XXI.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48475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Falleció Edgar Vera Monroy quien por muchos años fue auxiliar de la secretaría de nuestra facultad. Dios lo tenga en su Gloria.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CIRCULAR </a:t>
            </a:r>
            <a:r>
              <a:rPr lang="es-CO" sz="1800" dirty="0" err="1"/>
              <a:t>N°</a:t>
            </a:r>
            <a:r>
              <a:rPr lang="es-CO" sz="1800" dirty="0"/>
              <a:t>. 02-Créditos Adicionales a la Matrícula Completa en Programas de Pregrado.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33754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Ethos  entrevisto a Álvaro Montenegro García, profesor de economía de nuestra Facultad.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la celebración del día del profesor, el Centro para el Aprendizaje, la Enseñanza y la Evaluación (CAE+E) de la Pontificia Universidad Javeriana llevó a cabo la tercera versión del Foro </a:t>
            </a:r>
            <a:r>
              <a:rPr lang="es-CO" sz="1800" dirty="0" err="1"/>
              <a:t>Korczak</a:t>
            </a:r>
            <a:r>
              <a:rPr lang="es-CO" sz="1800" dirty="0"/>
              <a:t>, espacio de reflexión educativa que este año tuvo como tema central la innovación para la universidad del futuro.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48614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la segunda convocatoria de Colombia Científica, programa del Gobierno Nacional, que lideran el Ministerio de Educación, el Ministerio de Industria y Comercio, Colciencias y el </a:t>
            </a:r>
            <a:r>
              <a:rPr lang="es-CO" sz="1800" dirty="0" err="1"/>
              <a:t>Icetex</a:t>
            </a:r>
            <a:r>
              <a:rPr lang="es-CO" sz="1800" dirty="0"/>
              <a:t>, el 17 de mayo se seleccionaron cuatro alianzas, entre más de 300, donde la Pontificia Universidad Javeriana, de Bogotá y la Seccional Cali, resultaron beneficiadas en dos de estas alianzas con recursos que oscilan entre los $18.000 y los $19.000 millones de pesos para su implementación.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16 de mayo se llevó a cabo en la Javeriana el conversatorio "Transformación Digital en la Educación Superior", el cual tuvo como principal objetivo presentar tendencias relevantes en el campo de la educación en línea y hablar de la importancia de integrar este tipo de innovaciones en las universidades colombianas. </a:t>
            </a:r>
            <a:r>
              <a:rPr lang="es-CO" sz="1800"/>
              <a:t>Por parte de la Universidad, se presentó como caso de estudio la implementación de tendencias y estrategias en la educación en línea.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88457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13498</TotalTime>
  <Words>381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3705</cp:revision>
  <dcterms:created xsi:type="dcterms:W3CDTF">2010-02-05T13:43:46Z</dcterms:created>
  <dcterms:modified xsi:type="dcterms:W3CDTF">2018-05-20T20:55:22Z</dcterms:modified>
</cp:coreProperties>
</file>