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86" r:id="rId3"/>
    <p:sldId id="287" r:id="rId4"/>
    <p:sldId id="288" r:id="rId5"/>
    <p:sldId id="289" r:id="rId6"/>
    <p:sldId id="290" r:id="rId7"/>
    <p:sldId id="291" r:id="rId8"/>
    <p:sldId id="292" r:id="rId9"/>
    <p:sldId id="293" r:id="rId10"/>
    <p:sldId id="294" r:id="rId11"/>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96416" autoAdjust="0"/>
  </p:normalViewPr>
  <p:slideViewPr>
    <p:cSldViewPr>
      <p:cViewPr varScale="1">
        <p:scale>
          <a:sx n="108" d="100"/>
          <a:sy n="108" d="100"/>
        </p:scale>
        <p:origin x="122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5" d="100"/>
          <a:sy n="85" d="100"/>
        </p:scale>
        <p:origin x="3804"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27/05/2018</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13064944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7526152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2325467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7357958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21390233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6993149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735377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4332671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1619708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27/05/2018</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27/05/2018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27/05/2018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27/05/2018</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27/05/2018</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27/05/2018</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27/05/2018</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27/05/2018</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27/05/2018</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27/05/2018</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27/05/2018</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27/05/2018</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382, mayo 28 de 2018</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Javeriana presenta una recopilación de las principales propuestas en educación de los candidatos a la presidencia de Colombia para el cuatrienio 2018-2022.</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realizó con éxito el Primer Ciclo Internacional De Conferencias En Investigación Contable </a:t>
            </a:r>
            <a:r>
              <a:rPr lang="es-CO" sz="1800" dirty="0" err="1"/>
              <a:t>Shyam</a:t>
            </a:r>
            <a:r>
              <a:rPr lang="es-CO" sz="1800" dirty="0"/>
              <a:t> </a:t>
            </a:r>
            <a:r>
              <a:rPr lang="es-CO" sz="1800" dirty="0" err="1"/>
              <a:t>Sunder</a:t>
            </a:r>
            <a:r>
              <a:rPr lang="es-CO" sz="1800" dirty="0"/>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29334936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635 - Contrapartida 3552 a 3568  - Registro Contable 381.</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Sistema de Bibliotecas invita a los javerianos -tanto estudiantes, profesores, egresados y administrativos- a que lleven material en préstamo que les permita conocer acerca de lugares como la Rusia del mundial o de otras temáticas de su interés a través del programa de promoción de lectura Maletas viajeras.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353393935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Espacios de promoción de actividad física enfocados a la construcción de comunidad por medio de la lúdica y el movimiento físico. En esta oportunidad, los invitamos a participar en el Taller de Trotadores- Rumbo a la Media Maratón . Presentarse en la cancha de Fútbol.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Spatia, los participantes conversaron sobre el impacto de las nuevas normas de aseguramiento en los contadores públicos.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82452727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un flash informativo con actualizaciones del sistema para los usuarios que interactúan con JAVELEX.</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Los organizadores de la X versión del Foro de Firmas se reunieron por primera vez y plantearon los posibles temas de este encuentro.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3720283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Martha Liliana Arias presentará el tema </a:t>
            </a:r>
            <a:r>
              <a:rPr lang="en-US" sz="1800" dirty="0"/>
              <a:t>Conceptual Relevance between the Transformation of Public and Financial Administration: Financial Deregulation in Latin America Since the 1970s </a:t>
            </a:r>
            <a:r>
              <a:rPr lang="en-US" sz="1800" dirty="0" err="1"/>
              <a:t>en</a:t>
            </a:r>
            <a:r>
              <a:rPr lang="en-US" sz="1800" dirty="0"/>
              <a:t> Global Reordering: Prospects for Equality, Democracy and Justice </a:t>
            </a:r>
            <a:r>
              <a:rPr lang="en-US" sz="1800" dirty="0" err="1"/>
              <a:t>organizado</a:t>
            </a:r>
            <a:r>
              <a:rPr lang="en-US" sz="1800" dirty="0"/>
              <a:t> por la  Society for the Advancement of Socio-Economics.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Los egresados fueron invitados al evento  "La corrupción: el fin de la democracia“.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191317260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Vicerrectoría Académica invitó al Simposio Educación e Innovación en el Campo "Experiencias de Israel y Colombia“.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Universidad mejoró su política de tratamiento de datos personales.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65015332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seccional Cali creó la beca Pacioli para fomentar el ingreso al programa de Contaduría.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Cada semestre son más los estudiantes Javerianos que vienen de otras ciudades y otros países a estudiar en nuestra Universidad.  Muchos preferirían vivir en habitaciones, aparta-estudios o apartamentos cuyos propietarios sean miembros de la Comunidad Educativa Javeriana. Para responder a esta necesidad, contamos con el programa Familias Anfitrionas Javerianas.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50706810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divulgó el Boletín VRI No. 83 - Convocatorias, financiación para movilidad y proyectos de investigación, innovación y creación artística.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Dirección de Gestión Humana tiene el gusto de invitarle al taller “Abundantemente”, un espacio creado con el fin de brindar herramientas prácticas para el adecuado manejo de las finanzas personales. Esta capacitación se ofrece en el marco del programa “Tertuliando”, el cual integra diferentes opciones de formación y acompañamiento para profesores y personal administrativo de la Universidad que estén próximos a pensionarse.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58360200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una  Invitación Especial Foro Virtual - Restitución de tierras y derechos humanos en Colombia.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70% de los estudiantes está satisfecho con la oferta cultural de la Universidad.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91303410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13533</TotalTime>
  <Words>530</Words>
  <Application>Microsoft Office PowerPoint</Application>
  <PresentationFormat>Presentación en pantalla (4:3)</PresentationFormat>
  <Paragraphs>40</Paragraphs>
  <Slides>10</Slides>
  <Notes>10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10</vt:i4>
      </vt:variant>
    </vt:vector>
  </HeadingPairs>
  <TitlesOfParts>
    <vt:vector size="16"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Pontificia Universidad Javeriana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Hernando Bermúdez Gómez</cp:lastModifiedBy>
  <cp:revision>3711</cp:revision>
  <dcterms:created xsi:type="dcterms:W3CDTF">2010-02-05T13:43:46Z</dcterms:created>
  <dcterms:modified xsi:type="dcterms:W3CDTF">2018-05-27T20:48:39Z</dcterms:modified>
</cp:coreProperties>
</file>