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86" r:id="rId3"/>
    <p:sldId id="293" r:id="rId4"/>
    <p:sldId id="294" r:id="rId5"/>
    <p:sldId id="295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6416" autoAdjust="0"/>
  </p:normalViewPr>
  <p:slideViewPr>
    <p:cSldViewPr>
      <p:cViewPr varScale="1">
        <p:scale>
          <a:sx n="108" d="100"/>
          <a:sy n="108" d="100"/>
        </p:scale>
        <p:origin x="122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2/06/2018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2615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9708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3889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8617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2/06/2018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2/06/2018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2/06/2018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2/06/2018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2/06/2018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2/06/2018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2/06/2018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2/06/2018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2/06/2018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2/06/2018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2/06/2018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2/06/2018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383, junio 4 de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Circularon Novitas 636 - Contrapartida 3569 a 3582  - Registro Contable 382.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21 al 23 de septiembre se realizará el XIV Congreso Nacional de Estudiantes de Contaduría Pública.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393935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Oficina de Admisiones y Registro Académico circuló nuevamente el manual del cuaderno de evaluación.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Teniendo como punto de partida el proceso de identificación y definición de valores realizado por la Facultad durante el año 2015, el Centro de Fomento de la Identidad y Construcción de la Comunidad (CFICC) y nuestra Facultad, han trabajado en el diseño de una serie de talleres que nos permitan recuperar y llevar a la práctica la reflexión que ha venido desarrollando la FCEA sobre los valores que la identifican a la luz de los valores institucionales.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30341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 la participación de las universidades Externado, Nacional, Javeriana y los Andes se realizó el I Ciclo internacional de conferencias en investigación contable, del 23 al 25 de mayo de 2018. Este primer Ciclo contó con la participación de tres invitados internacionales, </a:t>
            </a:r>
            <a:r>
              <a:rPr lang="es-CO" sz="1800" dirty="0" err="1"/>
              <a:t>Shyam</a:t>
            </a:r>
            <a:r>
              <a:rPr lang="es-CO" sz="1800" dirty="0"/>
              <a:t> </a:t>
            </a:r>
            <a:r>
              <a:rPr lang="es-CO" sz="1800" dirty="0" err="1"/>
              <a:t>Sunder</a:t>
            </a:r>
            <a:r>
              <a:rPr lang="es-CO" sz="1800" dirty="0"/>
              <a:t> (Yale </a:t>
            </a:r>
            <a:r>
              <a:rPr lang="es-CO" sz="1800" dirty="0" err="1"/>
              <a:t>University</a:t>
            </a:r>
            <a:r>
              <a:rPr lang="es-CO" sz="1800" dirty="0"/>
              <a:t>), Stephen </a:t>
            </a:r>
            <a:r>
              <a:rPr lang="es-CO" sz="1800" dirty="0" err="1"/>
              <a:t>Salter</a:t>
            </a:r>
            <a:r>
              <a:rPr lang="es-CO" sz="1800" dirty="0"/>
              <a:t> (</a:t>
            </a:r>
            <a:r>
              <a:rPr lang="es-CO" sz="1800" dirty="0" err="1"/>
              <a:t>Middle</a:t>
            </a:r>
            <a:r>
              <a:rPr lang="es-CO" sz="1800" dirty="0"/>
              <a:t> Tennessee </a:t>
            </a:r>
            <a:r>
              <a:rPr lang="es-CO" sz="1800" dirty="0" err="1"/>
              <a:t>State</a:t>
            </a:r>
            <a:r>
              <a:rPr lang="es-CO" sz="1800" dirty="0"/>
              <a:t> </a:t>
            </a:r>
            <a:r>
              <a:rPr lang="es-CO" sz="1800" dirty="0" err="1"/>
              <a:t>University</a:t>
            </a:r>
            <a:r>
              <a:rPr lang="es-CO" sz="1800" dirty="0"/>
              <a:t>) y José Luis </a:t>
            </a:r>
            <a:r>
              <a:rPr lang="es-CO" sz="1800" dirty="0" err="1"/>
              <a:t>Pungitore</a:t>
            </a:r>
            <a:r>
              <a:rPr lang="es-CO" sz="1800" dirty="0"/>
              <a:t> (Universidad Nacional de Zamora- Argentina).</a:t>
            </a:r>
          </a:p>
          <a:p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al </a:t>
            </a:r>
            <a:r>
              <a:rPr lang="fr-FR" sz="1800" dirty="0"/>
              <a:t>Atelier multidisciplinaire et international sur la migration haïtienne.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39461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una solemne ceremonia, y de acuerdo con el Reglamento del Profesorado de la Universidad, el Rector de la Javeriana, P. Jorge Humberto Peláez Piedrahita, S.J. ascendió a la categoría de Profesor Titular en el escalafón a los profesores con título universitario de doctor que, cumplieron con el tiempo mínimo de permanencia en la categoría de Profesor Asociado. Facultad de Ciencias Económicas y Administrativas: Andrés Rosas Wulfers, Ignacio Castañeda Zapata y Florentino Malaver Rodríguez.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160 javerianos harán su posgrado en el exterior con el crédito beca </a:t>
            </a:r>
            <a:r>
              <a:rPr lang="es-CO" sz="1800" dirty="0" err="1"/>
              <a:t>Colfuturo</a:t>
            </a:r>
            <a:r>
              <a:rPr lang="es-CO" sz="180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21482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13582</TotalTime>
  <Words>335</Words>
  <Application>Microsoft Office PowerPoint</Application>
  <PresentationFormat>Presentación en pantalla (4:3)</PresentationFormat>
  <Paragraphs>20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3718</cp:revision>
  <dcterms:created xsi:type="dcterms:W3CDTF">2010-02-05T13:43:46Z</dcterms:created>
  <dcterms:modified xsi:type="dcterms:W3CDTF">2018-06-02T22:48:02Z</dcterms:modified>
</cp:coreProperties>
</file>