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86" r:id="rId3"/>
    <p:sldId id="287" r:id="rId4"/>
    <p:sldId id="288" r:id="rId5"/>
    <p:sldId id="289" r:id="rId6"/>
    <p:sldId id="290" r:id="rId7"/>
    <p:sldId id="291" r:id="rId8"/>
    <p:sldId id="292" r:id="rId9"/>
    <p:sldId id="293" r:id="rId10"/>
    <p:sldId id="294" r:id="rId11"/>
    <p:sldId id="295"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10/06/2018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072364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15011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9878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15698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16960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33002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61670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71210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076828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10/06/2018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10/06/2018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10/06/2018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10/06/2018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10/06/2018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10/06/2018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10/06/2018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10/06/2018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10/06/2018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10/06/2018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10/06/2018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10/06/2018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384, junio 11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Bendición a estudios de Javeriana Estéreo. Al acto asistieron directivos de la Pontificia Universidad Javeriana, representantes de medios de comunicación nacionales y todo el equipo de la emisora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la presentación de los proyectos de 211 personas de las comunidades apoyadas por los estudiantes del Consultorio Contable Javeriano, se finalizó el primer semestre de la práctica social que tiene por objetivo fortalecer la formación integral del contador público javeriano.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8366622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Mensaje del Padre Provincial: “Los invito para que en todas nuestra Comunidades y Obras Apostólicas continuemos discerniendo la mejor forma de contribuir a la construcción de la paz en Colombia; una paz que, desde lo que tan claramente nos ha dicho el Papa Francisco, se hace a través de la reconciliación, el perdón, la cultura del encuentro, la búsqueda del bien común, el respeto por la dignidad de todo ser humano y el desarrollo integral, que conlleva una armoniosa relación con la naturaleza.”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corrupción: el fin de la democracia" Liderado por la Vicerrectoría de Extensión y Relaciones Interinstitucionales de la Universidad Javeriana, la Escuela de Gobierno y Ética Pública, y la Contraloría General de la República, convocaron a cinco panelistas nacionales e internacionales quienes a través de distintos casos reflexionaron en torno a la necesidad de acabar con la corrupción para vivir en un país en paz y democracia.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0960246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637 - Contrapartida 3583 a 3598  - Registro Contable 383.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 la Red para la formación en revisoría fiscal evaluaron el pasado Encuentro de profesores y la última versión de la Cátedra itinerante de ética profesional Juan José Amézquita Piar. Además admitieron a la Corporación Universitaria Minuto de Dios.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actualización de la Herramienta de Seguridad en los Equipos de Cómputo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Secretario General de la Universidad: “Comunico a ustedes la publicación del Acuerdo </a:t>
            </a:r>
            <a:r>
              <a:rPr lang="es-CO" sz="1800" dirty="0" err="1"/>
              <a:t>N°</a:t>
            </a:r>
            <a:r>
              <a:rPr lang="es-CO" sz="1800" dirty="0"/>
              <a:t>. 659 del 28 de mayo de 2018, con el cual el Consejo Directivo Universitario expide un nuevo Manual de Identidad Visual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33219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el Boletín VRI No. 84 - Convocatorias, financiación para movilidad y proyectos de investigación, innovación y creación artística.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Innovación - unidad adscrita a la Vicerrectoría de Investigación- con el ánimo de atender algunas de las recomendaciones que varios de ustedes nos hicieron sobre la pertinencia de las fechas propuestas para realizar el Taller de Transferencia tecnológica (20 y 21 de junio del presente año) y teniendo en cuenta otros factores que pueden incidir en el número de asistentes al mismo, hemos decidido postergar el taller a una nueva fecha. El Taller "De la academia al mercado: Taller de transferencia de tecnología y conocimiento" se realizará los días 4 y 5 de julio en el horario de la mañana (8:30 -1:00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213464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anunció una Feria de ofertas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Planeación y Gestión de la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075289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solidFill>
                  <a:srgbClr val="000000"/>
                </a:solidFill>
              </a:rPr>
              <a:t>La profesora Alba Rocío Carvajal Sandoval está participando en el </a:t>
            </a:r>
            <a:r>
              <a:rPr lang="es-ES" sz="1800" i="1" dirty="0">
                <a:solidFill>
                  <a:srgbClr val="000000"/>
                </a:solidFill>
              </a:rPr>
              <a:t>7</a:t>
            </a:r>
            <a:r>
              <a:rPr lang="es-ES" sz="1800" i="1" baseline="30000" dirty="0">
                <a:solidFill>
                  <a:srgbClr val="000000"/>
                </a:solidFill>
              </a:rPr>
              <a:t>o</a:t>
            </a:r>
            <a:r>
              <a:rPr lang="es-ES" sz="1800" i="1" dirty="0">
                <a:solidFill>
                  <a:srgbClr val="000000"/>
                </a:solidFill>
              </a:rPr>
              <a:t> coloquio y seminario  doctoral internacional</a:t>
            </a:r>
            <a:r>
              <a:rPr lang="es-ES" sz="1800" dirty="0">
                <a:solidFill>
                  <a:srgbClr val="000000"/>
                </a:solidFill>
              </a:rPr>
              <a:t>,  </a:t>
            </a:r>
            <a:r>
              <a:rPr lang="es-ES" sz="1800" dirty="0" err="1">
                <a:solidFill>
                  <a:srgbClr val="000000"/>
                </a:solidFill>
              </a:rPr>
              <a:t>Lyón</a:t>
            </a:r>
            <a:r>
              <a:rPr lang="es-ES" sz="1800" dirty="0">
                <a:solidFill>
                  <a:srgbClr val="000000"/>
                </a:solidFill>
              </a:rPr>
              <a:t>, Francia, organizado conjuntamente entre el Centro de investigación ISEOR, </a:t>
            </a:r>
            <a:r>
              <a:rPr lang="es-ES" sz="1800" dirty="0" err="1">
                <a:solidFill>
                  <a:srgbClr val="000000"/>
                </a:solidFill>
              </a:rPr>
              <a:t>Magellan</a:t>
            </a:r>
            <a:r>
              <a:rPr lang="es-ES" sz="1800" dirty="0">
                <a:solidFill>
                  <a:srgbClr val="000000"/>
                </a:solidFill>
              </a:rPr>
              <a:t>, </a:t>
            </a:r>
            <a:r>
              <a:rPr lang="es-ES" sz="1800" dirty="0" err="1">
                <a:solidFill>
                  <a:srgbClr val="000000"/>
                </a:solidFill>
              </a:rPr>
              <a:t>iaelyón</a:t>
            </a:r>
            <a:r>
              <a:rPr lang="es-ES" sz="1800" dirty="0">
                <a:solidFill>
                  <a:srgbClr val="000000"/>
                </a:solidFill>
              </a:rPr>
              <a:t> </a:t>
            </a:r>
            <a:r>
              <a:rPr lang="es-ES" sz="1800" dirty="0" err="1">
                <a:solidFill>
                  <a:srgbClr val="000000"/>
                </a:solidFill>
              </a:rPr>
              <a:t>School</a:t>
            </a:r>
            <a:r>
              <a:rPr lang="es-ES" sz="1800" dirty="0">
                <a:solidFill>
                  <a:srgbClr val="000000"/>
                </a:solidFill>
              </a:rPr>
              <a:t> </a:t>
            </a:r>
            <a:r>
              <a:rPr lang="es-ES" sz="1800" dirty="0" err="1">
                <a:solidFill>
                  <a:srgbClr val="000000"/>
                </a:solidFill>
              </a:rPr>
              <a:t>of</a:t>
            </a:r>
            <a:r>
              <a:rPr lang="es-ES" sz="1800" dirty="0">
                <a:solidFill>
                  <a:srgbClr val="000000"/>
                </a:solidFill>
              </a:rPr>
              <a:t> Management, Universidad Jean </a:t>
            </a:r>
            <a:r>
              <a:rPr lang="es-ES" sz="1800" dirty="0" err="1">
                <a:solidFill>
                  <a:srgbClr val="000000"/>
                </a:solidFill>
              </a:rPr>
              <a:t>Moulin</a:t>
            </a:r>
            <a:r>
              <a:rPr lang="es-ES" sz="1800" dirty="0">
                <a:solidFill>
                  <a:srgbClr val="000000"/>
                </a:solidFill>
              </a:rPr>
              <a:t>, la Área  “Desarrollo Organizacional  y Cambio” de la </a:t>
            </a:r>
            <a:r>
              <a:rPr lang="es-ES" sz="1800" dirty="0" err="1">
                <a:solidFill>
                  <a:srgbClr val="000000"/>
                </a:solidFill>
              </a:rPr>
              <a:t>Academy</a:t>
            </a:r>
            <a:r>
              <a:rPr lang="es-ES" sz="1800" dirty="0">
                <a:solidFill>
                  <a:srgbClr val="000000"/>
                </a:solidFill>
              </a:rPr>
              <a:t> </a:t>
            </a:r>
            <a:r>
              <a:rPr lang="es-ES" sz="1800" dirty="0" err="1">
                <a:solidFill>
                  <a:srgbClr val="000000"/>
                </a:solidFill>
              </a:rPr>
              <a:t>of</a:t>
            </a:r>
            <a:r>
              <a:rPr lang="es-ES" sz="1800" dirty="0">
                <a:solidFill>
                  <a:srgbClr val="000000"/>
                </a:solidFill>
              </a:rPr>
              <a:t> Management (Estados Unidos).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rgbClr val="000000"/>
                </a:solidFill>
              </a:rPr>
              <a:t>Los </a:t>
            </a:r>
            <a:r>
              <a:rPr lang="en-US" sz="1800" dirty="0" err="1">
                <a:solidFill>
                  <a:srgbClr val="000000"/>
                </a:solidFill>
              </a:rPr>
              <a:t>profesores</a:t>
            </a:r>
            <a:r>
              <a:rPr lang="en-US" sz="1800" dirty="0">
                <a:solidFill>
                  <a:srgbClr val="000000"/>
                </a:solidFill>
              </a:rPr>
              <a:t> María </a:t>
            </a:r>
            <a:r>
              <a:rPr lang="en-US" sz="1800" dirty="0" err="1">
                <a:solidFill>
                  <a:srgbClr val="000000"/>
                </a:solidFill>
              </a:rPr>
              <a:t>Angélica</a:t>
            </a:r>
            <a:r>
              <a:rPr lang="en-US" sz="1800" dirty="0">
                <a:solidFill>
                  <a:srgbClr val="000000"/>
                </a:solidFill>
              </a:rPr>
              <a:t> Farfan </a:t>
            </a:r>
            <a:r>
              <a:rPr lang="en-US" sz="1800" dirty="0" err="1">
                <a:solidFill>
                  <a:srgbClr val="000000"/>
                </a:solidFill>
              </a:rPr>
              <a:t>Lievano</a:t>
            </a:r>
            <a:r>
              <a:rPr lang="en-US" sz="1800" dirty="0">
                <a:solidFill>
                  <a:srgbClr val="000000"/>
                </a:solidFill>
              </a:rPr>
              <a:t> y Christian Diego Alcocer Arguello </a:t>
            </a:r>
            <a:r>
              <a:rPr lang="en-US" sz="1800" dirty="0" err="1">
                <a:solidFill>
                  <a:srgbClr val="000000"/>
                </a:solidFill>
              </a:rPr>
              <a:t>fueron</a:t>
            </a:r>
            <a:r>
              <a:rPr lang="en-US" sz="1800" dirty="0">
                <a:solidFill>
                  <a:srgbClr val="000000"/>
                </a:solidFill>
              </a:rPr>
              <a:t> a </a:t>
            </a:r>
            <a:r>
              <a:rPr lang="en-US" sz="1800" dirty="0" err="1">
                <a:solidFill>
                  <a:srgbClr val="000000"/>
                </a:solidFill>
              </a:rPr>
              <a:t>participar</a:t>
            </a:r>
            <a:r>
              <a:rPr lang="en-US" sz="1800" dirty="0">
                <a:solidFill>
                  <a:srgbClr val="000000"/>
                </a:solidFill>
              </a:rPr>
              <a:t> </a:t>
            </a:r>
            <a:r>
              <a:rPr lang="en-US" sz="1800" dirty="0" err="1">
                <a:solidFill>
                  <a:srgbClr val="000000"/>
                </a:solidFill>
              </a:rPr>
              <a:t>en</a:t>
            </a:r>
            <a:r>
              <a:rPr lang="en-US" sz="1800" dirty="0">
                <a:solidFill>
                  <a:srgbClr val="000000"/>
                </a:solidFill>
              </a:rPr>
              <a:t> el Job Market European Accounting </a:t>
            </a:r>
            <a:r>
              <a:rPr lang="en-US" sz="1800" dirty="0" err="1">
                <a:solidFill>
                  <a:srgbClr val="000000"/>
                </a:solidFill>
              </a:rPr>
              <a:t>Asociation</a:t>
            </a:r>
            <a:r>
              <a:rPr lang="en-US" sz="1800" dirty="0">
                <a:solidFill>
                  <a:srgbClr val="000000"/>
                </a:solidFill>
              </a:rPr>
              <a:t> - 41st Annual Congress of the European Accounting Association, which will be hosted by Bocconi University.</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0534495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solidFill>
                  <a:srgbClr val="000000"/>
                </a:solidFill>
              </a:rPr>
              <a:t>La profesora María Angélica Farfan </a:t>
            </a:r>
            <a:r>
              <a:rPr lang="es-ES" sz="1800" dirty="0" err="1">
                <a:solidFill>
                  <a:srgbClr val="000000"/>
                </a:solidFill>
              </a:rPr>
              <a:t>Lievano</a:t>
            </a:r>
            <a:r>
              <a:rPr lang="es-ES" sz="1800" dirty="0">
                <a:solidFill>
                  <a:srgbClr val="000000"/>
                </a:solidFill>
              </a:rPr>
              <a:t> fue a participar en el </a:t>
            </a:r>
            <a:r>
              <a:rPr lang="es-ES" sz="1800" dirty="0" err="1">
                <a:solidFill>
                  <a:srgbClr val="000000"/>
                </a:solidFill>
              </a:rPr>
              <a:t>Integrating</a:t>
            </a:r>
            <a:r>
              <a:rPr lang="es-ES" sz="1800" dirty="0">
                <a:solidFill>
                  <a:srgbClr val="000000"/>
                </a:solidFill>
              </a:rPr>
              <a:t> </a:t>
            </a:r>
            <a:r>
              <a:rPr lang="es-ES" sz="1800" dirty="0" err="1">
                <a:solidFill>
                  <a:srgbClr val="000000"/>
                </a:solidFill>
              </a:rPr>
              <a:t>Corporate</a:t>
            </a:r>
            <a:r>
              <a:rPr lang="es-ES" sz="1800" dirty="0">
                <a:solidFill>
                  <a:srgbClr val="000000"/>
                </a:solidFill>
              </a:rPr>
              <a:t> </a:t>
            </a:r>
            <a:r>
              <a:rPr lang="es-ES" sz="1800" dirty="0" err="1">
                <a:solidFill>
                  <a:srgbClr val="000000"/>
                </a:solidFill>
              </a:rPr>
              <a:t>Reporting</a:t>
            </a:r>
            <a:r>
              <a:rPr lang="es-ES" sz="1800" dirty="0">
                <a:solidFill>
                  <a:srgbClr val="000000"/>
                </a:solidFill>
              </a:rPr>
              <a:t> Workshop.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rgbClr val="000000"/>
                </a:solidFill>
              </a:rPr>
              <a:t>El profesor Fernando Salazar Arrieta está en una Estancia Doctoral en la Fundación Carolina.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890224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profesora </a:t>
            </a:r>
            <a:r>
              <a:rPr lang="en-US" sz="1800" dirty="0">
                <a:solidFill>
                  <a:srgbClr val="000000"/>
                </a:solidFill>
              </a:rPr>
              <a:t>Martha Liliana Arias Bello </a:t>
            </a:r>
            <a:r>
              <a:rPr lang="en-US" sz="1800" dirty="0" err="1">
                <a:solidFill>
                  <a:srgbClr val="000000"/>
                </a:solidFill>
              </a:rPr>
              <a:t>participará</a:t>
            </a:r>
            <a:r>
              <a:rPr lang="en-US" sz="1800" dirty="0">
                <a:solidFill>
                  <a:srgbClr val="000000"/>
                </a:solidFill>
              </a:rPr>
              <a:t> </a:t>
            </a:r>
            <a:r>
              <a:rPr lang="en-US" sz="1800" dirty="0" err="1">
                <a:solidFill>
                  <a:srgbClr val="000000"/>
                </a:solidFill>
              </a:rPr>
              <a:t>en</a:t>
            </a:r>
            <a:r>
              <a:rPr lang="en-US" sz="1800" dirty="0">
                <a:solidFill>
                  <a:srgbClr val="000000"/>
                </a:solidFill>
              </a:rPr>
              <a:t> el SASE 30TH Annual Meeting (P: Accounting, Economics, and Law).</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permitió acomodar los horarios para que se pueda disfrutar el Mundial de Fútbol.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456055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Como consecuencia de los esfuerzos adelantados y los valiosos aportes realizados por los Consejos Académicos de las dos Sedes, nos complace divulgar el resultado de este trabajo, mediante la expedición de las Directrices de Propiedad Intelectual anexas, las cuales establecen las buenas prácticas que se deben implementar para la gestión de la propiedad intelectual de la Universidad y que, a su vez, contienen las modificaciones que se realizaron sobre las reglas generales que sirven de parámetro para determinar la titularidad y la participación en los beneficios generados por su explotación (esto último se encuentra estipulado en el numeral 13 del adjunto).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Con la participación de 25 profesores y administrativos de varias Facultades y Unidades de la Universidad se llevó a cabo la primera versión del Curso Taller de Liderazgo: El Reto de una Aventura, de 2018. La experiencia les permitió reconocer, poner en práctica, desarrollar y potenciar diferentes rasgos de liderazgo desde la perspectiva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122900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13634</TotalTime>
  <Words>879</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3728</cp:revision>
  <dcterms:created xsi:type="dcterms:W3CDTF">2010-02-05T13:43:46Z</dcterms:created>
  <dcterms:modified xsi:type="dcterms:W3CDTF">2018-06-10T17:27:13Z</dcterms:modified>
</cp:coreProperties>
</file>