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96416" autoAdjust="0"/>
  </p:normalViewPr>
  <p:slideViewPr>
    <p:cSldViewPr>
      <p:cViewPr varScale="1">
        <p:scale>
          <a:sx n="108" d="100"/>
          <a:sy n="108" d="100"/>
        </p:scale>
        <p:origin x="122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23/06/2018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615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7550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0599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1933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1500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4293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23/06/2018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23/06/2018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23/06/2018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23/06/2018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23/06/2018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23/06/2018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23/06/2018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23/06/2018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23/06/2018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23/06/2018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386, junio 25 de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639 - Contrapartida 3614 a 3628  - Registro Contable 385.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Spatia, los participantes intercambiaron opiniones en torno a la pregunta ¿Habrá conflictos entre el reconocimiento de ingresos y la expedición de facturas?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39393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Cátedra itinerante de ética profesional Juan José Amézquita Piar iniciaron la programación de la versión 2018 – 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Formación Deportiva de la Universidad Javeriana tiene el gusto de invitarlos a caminar por terreno montañoso  en el municipio de Junín o </a:t>
            </a:r>
            <a:r>
              <a:rPr lang="es-CO" sz="1800" dirty="0" err="1"/>
              <a:t>Chipazaque</a:t>
            </a:r>
            <a:r>
              <a:rPr lang="es-CO" sz="1800" dirty="0"/>
              <a:t> “Unión del </a:t>
            </a:r>
            <a:r>
              <a:rPr lang="es-CO" sz="1800" dirty="0" err="1"/>
              <a:t>Zipa</a:t>
            </a:r>
            <a:r>
              <a:rPr lang="es-CO" sz="1800" dirty="0"/>
              <a:t> y el Zaque”.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13706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organizó un seminario – taller sobre Declaración de renta de personas naturales año gravable 2017.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adelantan la preparación de un nuevo número de Vademécum.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90419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divulgó el Boletín VRI No. 85 - Convocatorias, financiación para movilidad y proyectos de investigación, innovación y creación artística.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Reciban un especial saludo de parte del Centro para el Aprendizaje, la Enseñanza y la Evaluación CAE+E. Les extendemos una cordial invitación para participar del Taller Estrategias de Enseñanza.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106236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Del CAE+E: Aprovechando el periodo intersemestral, queremos invitarle a participar del próximo círculo de innovación, una serie reuniones que hemos estado diseñando con profesores interesados en compartir experiencias, dificultades y soluciones en torno a diversas temáticas enmarcadas en la innovación educativa.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Mediante la circular 7 de 2018, el Vicerrector Académico emitió Orientaciones sobre actualización del Catálogo de asignaturas y Programación de Clases.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14213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 una exposición tipo feria la Dirección de Gestión Humana, de la Pontificia Universidad Javeriana, dio a conocer el portafolio de servicios y beneficios que brinda la Universidad a sus empleados. Se presentaron los diferentes programas en cuanto a formación, bienestar, salud y seguridad en el trabajo y se brindó información sobre aspectos normativos como permisos y descanso remunerado.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Pontificia Universidad Javeriana ocupó el tercer lugar entre 27 universidades de Colombia que desarrollan y fortalecen su investigación año tras año, según el Ranking global </a:t>
            </a:r>
            <a:r>
              <a:rPr lang="es-CO" sz="1800" dirty="0" err="1"/>
              <a:t>SCImago</a:t>
            </a:r>
            <a:r>
              <a:rPr lang="es-CO" sz="1800" dirty="0"/>
              <a:t> </a:t>
            </a:r>
            <a:r>
              <a:rPr lang="es-CO" sz="1800" dirty="0" err="1"/>
              <a:t>Institutions</a:t>
            </a:r>
            <a:r>
              <a:rPr lang="es-CO" sz="1800" dirty="0"/>
              <a:t> Rankings (SIR) del 2018, elaborado por el </a:t>
            </a:r>
            <a:r>
              <a:rPr lang="es-CO" sz="1800" dirty="0" err="1"/>
              <a:t>SCImago</a:t>
            </a:r>
            <a:r>
              <a:rPr lang="es-CO" sz="1800" dirty="0"/>
              <a:t> </a:t>
            </a:r>
            <a:r>
              <a:rPr lang="es-CO" sz="1800" dirty="0" err="1"/>
              <a:t>Research</a:t>
            </a:r>
            <a:r>
              <a:rPr lang="es-CO" sz="1800" dirty="0"/>
              <a:t> </a:t>
            </a:r>
            <a:r>
              <a:rPr lang="es-CO" sz="1800" dirty="0" err="1"/>
              <a:t>Group</a:t>
            </a:r>
            <a:r>
              <a:rPr lang="es-CO" sz="1800" dirty="0"/>
              <a:t> y presentado en Colombia por Universia y la Universidad de los Andes.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555316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13814</TotalTime>
  <Words>397</Words>
  <Application>Microsoft Office PowerPoint</Application>
  <PresentationFormat>Presentación en pantalla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3738</cp:revision>
  <dcterms:created xsi:type="dcterms:W3CDTF">2010-02-05T13:43:46Z</dcterms:created>
  <dcterms:modified xsi:type="dcterms:W3CDTF">2018-06-23T23:10:07Z</dcterms:modified>
</cp:coreProperties>
</file>