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6416" autoAdjust="0"/>
  </p:normalViewPr>
  <p:slideViewPr>
    <p:cSldViewPr>
      <p:cViewPr varScale="1">
        <p:scale>
          <a:sx n="108" d="100"/>
          <a:sy n="108" d="100"/>
        </p:scale>
        <p:origin x="12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30/06/2018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721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6020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1502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1624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7336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8487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0545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5381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30/06/2018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30/06/2018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30/06/2018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30/06/2018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30/06/2018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30/06/2018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30/06/2018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30/06/2018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30/06/2018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30/06/2018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eriana.edu.co/avanzar/dato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HgJN8iUYmU&amp;feature=youtu.b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387, julio 2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 evidente que el arte urbano se convierte cada vez más en la herramienta más adecuada para iluminar los diversos espacios que se encuentran en la ciudad, y el túnel de la Javeriana, ubicado en la carrera séptima a la altura de la calle 40, no podía quedarse atrás. Para este año, y luego de la convocatoria hecha por el Centro Pastoral San Francisco Javier, donde se eligieron casi 7 artistas, fue finalmente seleccionada la propuesta del artista Hugo </a:t>
            </a:r>
            <a:r>
              <a:rPr lang="es-CO" sz="1800" dirty="0" err="1"/>
              <a:t>Bohz</a:t>
            </a:r>
            <a:r>
              <a:rPr lang="es-CO" sz="1800" dirty="0"/>
              <a:t>, quien realizó la intervención con el tema "Javerianos Constructores de Esperanza", propuesta que logra expresar un mensaje claro y actual, centrado en el tema a desarrollar.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Javeriana </a:t>
            </a:r>
            <a:r>
              <a:rPr lang="es-CO" sz="1800"/>
              <a:t>en números: </a:t>
            </a:r>
            <a:r>
              <a:rPr lang="es-CO" sz="1800">
                <a:hlinkClick r:id="rId3"/>
              </a:rPr>
              <a:t>http://www.javeriana.edu.co/avanzar/datos</a:t>
            </a:r>
            <a:r>
              <a:rPr lang="es-CO" sz="1800"/>
              <a:t>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59803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640 - Contrapartida 3629 a 3643  - Registro Contable 386.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Terminó la Cátedra Javeriana organizada para el primer semestre de 2018. Participaron 3 personas del Departamento de Ciencias Contables.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 para nosotros un placer invitarlo a participar en el IV simposio sobre Sostenibilidad y Empresa que tendrá lugar en la Pontificia Universidad Javeriana el 11 de Octubre del 2018.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Pensar, la Maestría en Estudios Contemporáneos de América Latina de la Universidad Javeriana y la Red Solar, hacen extensiva la siguiente invitación: LA SOCIEDAD LATINOAMERICANA DE ESTUDIOS SOBRE AMERICA LATINA Y EL CARIBE (SOLAR) CONVOCA A SU XVI CONGRESO: AMÉRICA LATINA Y EL CARIBE EN UNA NUEVA ENCRUICIJADA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721203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Están disponibles las evaluaciones institucionales correspondientes al período académico 2018-1.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Está circulando la encuesta sobre revisoría fiscal diseñada por la profesora Jenny Marlene Sosa Cardozo.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284409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la Vicerrectoría de Investigación: Reciban un cordial saludo. Por medio del presente correo, deseamos invitar a los profesores de planta que quieran postular sus proyectos de salud, que se encuentren en ejecución o hayan sido ejecutados en los últimos cinco años, y que tengan un énfasis en investigación aplicada, a presentarse en la versión </a:t>
            </a:r>
            <a:r>
              <a:rPr lang="es-CO" sz="1800" dirty="0" err="1"/>
              <a:t>N°</a:t>
            </a:r>
            <a:r>
              <a:rPr lang="es-CO" sz="1800" dirty="0"/>
              <a:t> 50 del Premio German Saldarriaga del Valle. El premio asciende a la suma de $300.000.000.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reflexionó sobre la emisión de acciones con prima y el valor razonable de la especie con que se pagan.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1372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a participar del Taller Métodos e Instrumentos de Evaluación Analíticos.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invitamos a que no se queden sin participar en la Convocatoria de Validación de Pruebas de Concepto, la cual está abierta desde el 29 de febrero hasta el 1 de agosto del año 2018. La Convocatoria de Validación de Pruebas de Concepto tiene como objeto: financiar proyectos que aborden pruebas o adecuaciones posteriores sobre conocimientos o tecnologías derivadas de resultados de investigación, que permitan validar y evaluar la factibilidad de transferencia de los mismos y que brinden información útil para la toma de decisiones futuras relacionadas con su transferencia y comercialización.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61590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Estamos en periodo de evaluación de los profesores de planta.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están elaborando su informe de gestión por el período 2018-1.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72088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estamos preparando el plan de trabajo para el período 2018-2.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próximo 6 de julio habrá un bici paseo de la Facultad.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11807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2017 acompañamos a nuestros javerianos en diversas actividades para invitarlos a regresar a esta, su alma mater. El programa REGRESA, de la Dirección de Relaciones con Egresados, presenta la </a:t>
            </a:r>
            <a:r>
              <a:rPr lang="es-CO" sz="1800" dirty="0" err="1"/>
              <a:t>videoinfografía</a:t>
            </a:r>
            <a:r>
              <a:rPr lang="es-CO" sz="1800" dirty="0"/>
              <a:t> de las actividades realizadas durante el mismo año: </a:t>
            </a:r>
            <a:r>
              <a:rPr lang="es-CO" sz="1800" dirty="0">
                <a:hlinkClick r:id="rId3"/>
              </a:rPr>
              <a:t>https://www.youtube.com/watch?v=IHgJN8iUYmU&amp;feature=youtu.be</a:t>
            </a:r>
            <a:r>
              <a:rPr lang="es-CO" sz="1800" dirty="0"/>
              <a:t>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Programa de Formación Integral para Académicos del Centro Pastoral realizó la primera versión del curso taller de acompañamiento personal (CTAP) del 2018.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40940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13855</TotalTime>
  <Words>699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3745</cp:revision>
  <dcterms:created xsi:type="dcterms:W3CDTF">2010-02-05T13:43:46Z</dcterms:created>
  <dcterms:modified xsi:type="dcterms:W3CDTF">2018-06-30T20:55:27Z</dcterms:modified>
</cp:coreProperties>
</file>