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86" r:id="rId3"/>
    <p:sldId id="287" r:id="rId4"/>
    <p:sldId id="288" r:id="rId5"/>
    <p:sldId id="289" r:id="rId6"/>
    <p:sldId id="290" r:id="rId7"/>
    <p:sldId id="291" r:id="rId8"/>
    <p:sldId id="292" r:id="rId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96416" autoAdjust="0"/>
  </p:normalViewPr>
  <p:slideViewPr>
    <p:cSldViewPr>
      <p:cViewPr varScale="1">
        <p:scale>
          <a:sx n="108" d="100"/>
          <a:sy n="108" d="100"/>
        </p:scale>
        <p:origin x="12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0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7/07/2018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879623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073649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344404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563224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852446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827073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7/07/2018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7/07/2018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7/07/2018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7/07/2018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7/07/2018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7/07/2018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7/07/2018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7/07/2018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7/07/2018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7/07/2018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7/07/2018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7/07/2018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388, julio 9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Novitas 641 - Contrapartida 3644 a 3657  - Registro Contable 387.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resaltó la circulación de Cuadernos de Contabilidad # 45 y de Identidad Contable # 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manera atenta, la Vicerrectoría de Investigación se permite informar que a partir del 6 de julio de 2018, hará traslado de sus oficinas del 7mo piso al 4to piso del Edificio Central.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para participar del Taller Planeación y Gestión de la Enseñanza.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9866812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reunieron los miembros de la Red para la formación en Revisoría Fiscal. Repasaron los diferentes compromisos. Se volvió a plantear la posibilidad de adelantar una investigación.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Circuló el Boletín Novedades Economía junio 2018.</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1099208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t>
            </a:r>
            <a:r>
              <a:rPr lang="es-CO" sz="1800" dirty="0" err="1"/>
              <a:t>Audire</a:t>
            </a:r>
            <a:r>
              <a:rPr lang="es-CO" sz="1800" dirty="0"/>
              <a:t>, Edgar Emilio Salazar Baquero se refirió al impuesto diferido.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próximo 14 de julio se practicará un preparatorio de aseguramiento.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0011472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lanzó el  Ciclo de conferencias para la pequeña firma de auditoría.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Por indicación del Director del Departamento de Ciencias Contables - Profesor Braulio Rodríguez Castro, me permito convocarlos a la primera Reunión Plenaria del semestre para los docentes de Pregrado, que se realizará el día Martes 10 de Julio/ 2018, en el Auditorio Luis Carlos Galán. ubicado en el Edificio No.3 – Gabriel Giraldo, S.J. en el primer piso a las 6:00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6245750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Dado que el padre Jorge Humberto Peláez Piedrahita, S.J., rector de la Pontificia Universidad Javeriana, asistirá al Encuentro Mundial de Universidades Jesuitas "Transformando juntos nuestro mundo" y a la Asamblea AUSJAL, en la Universidad de Deusto en Bilbao, España, Luis David Prieto Martínez, vicerrector académico, asumirá las funciones de rector encargado, entre el 9 y 23 de julio de 2018.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la bendición del Padre Jorge Humberto Peláez Piedrahita, S.J., rector de la Pontificia Universidad Javeriana, Educación Continua abrió oficialmente el 29 de junio, sus nuevas instalaciones en el edificio Torre Empresarial </a:t>
            </a:r>
            <a:r>
              <a:rPr lang="es-CO" sz="1800" dirty="0" err="1"/>
              <a:t>Pacific</a:t>
            </a:r>
            <a:r>
              <a:rPr lang="es-CO" sz="1800" dirty="0"/>
              <a:t>, el cual se encuentra ubicado en uno de los corredores con mayor desarrollo y oportunidades en Bogotá: el corredor Santa Bárbara, situado en la Calle 110 N. 9 - 25 Piso 5.</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5275192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la ceremonia de bendición a cargo del padre Jorge Humberto Peláez Piedrahita, S.J., rector de la Pontificia Universidad Javeriana, se abrieron las puertas del nuevo y remodelado restaurante La Central.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próximo 16 de julio se iniciará el período 2018-30.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34036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13876</TotalTime>
  <Words>481</Words>
  <Application>Microsoft Office PowerPoint</Application>
  <PresentationFormat>Presentación en pantalla (4:3)</PresentationFormat>
  <Paragraphs>32</Paragraphs>
  <Slides>8</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3749</cp:revision>
  <dcterms:created xsi:type="dcterms:W3CDTF">2010-02-05T13:43:46Z</dcterms:created>
  <dcterms:modified xsi:type="dcterms:W3CDTF">2018-07-07T19:40:04Z</dcterms:modified>
</cp:coreProperties>
</file>