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79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01/12/2010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39, diciembre 1° de 2010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Los profesores están preparando el próximo número de Vademécum.</a:t>
            </a:r>
          </a:p>
          <a:p>
            <a:pPr lvl="0"/>
            <a:r>
              <a:rPr lang="es-CO" sz="1800" dirty="0" smtClean="0"/>
              <a:t>Se liberó la página web de la revista Cuadernos de Contabilidad.</a:t>
            </a:r>
          </a:p>
          <a:p>
            <a:pPr lvl="0"/>
            <a:r>
              <a:rPr lang="es-CO" sz="1800" dirty="0" smtClean="0"/>
              <a:t>En su última reunión del año, la Comisión de Área revisó los avances en el cumplimiento de la planeación institucional.</a:t>
            </a:r>
          </a:p>
          <a:p>
            <a:pPr lvl="0"/>
            <a:r>
              <a:rPr lang="es-CO" sz="1800" dirty="0" smtClean="0"/>
              <a:t>Se llevó a cabo el tercer momento del ejercicio de análisis sobre los estudiantes en prueba académica.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martes 16 y 23 de noviembre, </a:t>
            </a:r>
            <a:r>
              <a:rPr lang="es-CO" sz="1800" dirty="0" smtClean="0"/>
              <a:t>como parte de las actividades de la Red de Universidades con Especialización en Revisoría Fiscal, </a:t>
            </a:r>
            <a:r>
              <a:rPr lang="es-CO" sz="1800" dirty="0" smtClean="0"/>
              <a:t>los profesores de las 11 Universidades plantearon conclusiones y  planes para su grupo de estudio.</a:t>
            </a:r>
          </a:p>
          <a:p>
            <a:r>
              <a:rPr lang="es-CO" sz="1800" dirty="0" smtClean="0"/>
              <a:t>El CEDC continuó revisando el glosario de IASB en cuanto toca con los instrumentos financieros.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5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Circularon Novitas </a:t>
            </a:r>
            <a:r>
              <a:rPr lang="es-CO" sz="1800" dirty="0" smtClean="0"/>
              <a:t>282,  </a:t>
            </a:r>
            <a:r>
              <a:rPr lang="es-CO" sz="1800" dirty="0"/>
              <a:t>Contrapartida 235 a 243 </a:t>
            </a:r>
            <a:r>
              <a:rPr lang="es-CO" sz="1800" dirty="0" smtClean="0"/>
              <a:t>y Registro </a:t>
            </a:r>
            <a:r>
              <a:rPr lang="es-CO" sz="1800" dirty="0"/>
              <a:t>Contable </a:t>
            </a:r>
            <a:r>
              <a:rPr lang="es-CO" sz="1800" dirty="0" smtClean="0"/>
              <a:t>38.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difundieron los cronogramas para el 2011 de las actividades que coordinan los Posgrados en Ciencias Contables.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Cemex invitó a la tercera graduación de practicantes.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inició el período de exámenes finales en el pregrado.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llevó a cabo la última reunión de trabajo, en este año, de los coordinadores de la Red de Universidades con Especialización en Revisoría Fiscal, quienes continuaron preparando el próximo encuentro de profesores.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Visitaron la Universidad funcionarios de la Superintendencia de Sociedades y del Ministerio del Interior y Justicia para conversar sobre los procesos de insolvencia de personas naturales.</a:t>
            </a:r>
          </a:p>
          <a:p>
            <a:r>
              <a:rPr lang="es-CO" sz="1800" dirty="0" smtClean="0"/>
              <a:t>Visitó </a:t>
            </a:r>
            <a:r>
              <a:rPr lang="es-CO" sz="1800" dirty="0"/>
              <a:t>la Universidad Thierry </a:t>
            </a:r>
            <a:r>
              <a:rPr lang="es-CO" sz="1800" dirty="0" err="1" smtClean="0"/>
              <a:t>Iovane</a:t>
            </a:r>
            <a:r>
              <a:rPr lang="es-CO" sz="1800" dirty="0" smtClean="0"/>
              <a:t>, </a:t>
            </a:r>
            <a:r>
              <a:rPr lang="es-CO" sz="1800" dirty="0" err="1" smtClean="0"/>
              <a:t>Consultant</a:t>
            </a:r>
            <a:r>
              <a:rPr lang="es-CO" sz="1800" dirty="0" smtClean="0"/>
              <a:t> de ICAEW, con quien se analizaron posibles acciones conjuntas.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viernes 10 de diciembre se analizará la </a:t>
            </a:r>
            <a:r>
              <a:rPr lang="es-CO" sz="1800" dirty="0"/>
              <a:t>internacionalización de las áreas de Administración, Economía y Contaduría dentro del contexto de la planeación institucional </a:t>
            </a:r>
            <a:r>
              <a:rPr lang="es-CO" sz="1800" dirty="0" smtClean="0"/>
              <a:t>2007-2016.</a:t>
            </a:r>
          </a:p>
          <a:p>
            <a:r>
              <a:rPr lang="es-CO" sz="1800" dirty="0" smtClean="0"/>
              <a:t>Los profesores están ultimando </a:t>
            </a:r>
            <a:r>
              <a:rPr lang="es-CO" sz="1800" dirty="0"/>
              <a:t>sus ponencias para el II Encuentro de profesores de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la reunión semanal de los profesores de planta </a:t>
            </a:r>
            <a:r>
              <a:rPr lang="es-CO" sz="1800" dirty="0" smtClean="0"/>
              <a:t>analizaron la propuesta de investigación sobre la contabilidad para pequeñas y medianas empresas.</a:t>
            </a:r>
          </a:p>
          <a:p>
            <a:r>
              <a:rPr lang="es-CO" sz="1800" dirty="0" smtClean="0"/>
              <a:t>Se recibió </a:t>
            </a:r>
            <a:r>
              <a:rPr lang="es-CO" sz="1800" dirty="0"/>
              <a:t>para análisis el </a:t>
            </a:r>
            <a:r>
              <a:rPr lang="es-CO" sz="1800" dirty="0" smtClean="0"/>
              <a:t>documento </a:t>
            </a:r>
            <a:r>
              <a:rPr lang="es-CO" sz="1800" dirty="0"/>
              <a:t>“Marco de Fundamentación Conceptual</a:t>
            </a:r>
            <a:r>
              <a:rPr lang="es-CO" sz="1800" dirty="0" smtClean="0"/>
              <a:t>”, </a:t>
            </a:r>
            <a:r>
              <a:rPr lang="es-CO" sz="1800" dirty="0"/>
              <a:t>el cual se encuentra en </a:t>
            </a:r>
            <a:r>
              <a:rPr lang="es-CO" sz="1800" dirty="0" smtClean="0"/>
              <a:t>construcción.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lunes 29 de noviembre visitaron </a:t>
            </a:r>
            <a:r>
              <a:rPr lang="es-CO" sz="1800" dirty="0"/>
              <a:t>la Universidad Luis Alonso Colmenares Rodríguez - Presidente del Consejo Técnico de la Contaduría </a:t>
            </a:r>
            <a:r>
              <a:rPr lang="es-CO" sz="1800" dirty="0" smtClean="0"/>
              <a:t>Pública y  </a:t>
            </a:r>
            <a:r>
              <a:rPr lang="es-CO" sz="1800" dirty="0"/>
              <a:t>Rafael Rodríguez Ramos - Presidente de la Federación de Colegios de Contadores Públicos de </a:t>
            </a:r>
            <a:r>
              <a:rPr lang="es-CO" sz="1800" dirty="0" smtClean="0"/>
              <a:t>Venezuela, </a:t>
            </a:r>
            <a:r>
              <a:rPr lang="es-CO" sz="1800" dirty="0"/>
              <a:t>quienes disertaron </a:t>
            </a:r>
            <a:r>
              <a:rPr lang="es-CO" sz="1800" dirty="0" smtClean="0"/>
              <a:t>sobre el Plan de trabajo y prospectiva del Consejo </a:t>
            </a:r>
            <a:r>
              <a:rPr lang="es-CO" sz="1800" dirty="0"/>
              <a:t>T</a:t>
            </a:r>
            <a:r>
              <a:rPr lang="es-CO" sz="1800" dirty="0" smtClean="0"/>
              <a:t>écnico de la Contaduría 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enviaron a la Superintendencia de Sociedades dos documentos de comentarios sobre el proyecto de circular para regular la contabilidad de las entidades en liquidación.</a:t>
            </a:r>
          </a:p>
          <a:p>
            <a:r>
              <a:rPr lang="es-CO" sz="1800" dirty="0" smtClean="0"/>
              <a:t>El próximo 2 de diciembre se realizará la fiesta de fin de año de la Facultad de Ciencias Económicas y 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Avanzan las matrículas de neo javerianos</a:t>
            </a:r>
            <a:r>
              <a:rPr lang="es-CO" sz="1800" dirty="0" smtClean="0"/>
              <a:t> para el período 2011-10, así como las inscripciones y procesos de selección a los posgrados en ciencias contables.</a:t>
            </a:r>
          </a:p>
          <a:p>
            <a:pPr>
              <a:buClr>
                <a:srgbClr val="F0A22E"/>
              </a:buClr>
            </a:pPr>
            <a:r>
              <a:rPr lang="es-CO" sz="1800" dirty="0" smtClean="0"/>
              <a:t>Se dio a conocer la programación de salones para el próximo período académico.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1368</TotalTime>
  <Words>495</Words>
  <Application>Microsoft Office PowerPoint</Application>
  <PresentationFormat>Presentación en pantalla (4:3)</PresentationFormat>
  <Paragraphs>29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329</cp:revision>
  <dcterms:created xsi:type="dcterms:W3CDTF">2010-02-05T13:43:46Z</dcterms:created>
  <dcterms:modified xsi:type="dcterms:W3CDTF">2010-12-02T02:20:25Z</dcterms:modified>
</cp:coreProperties>
</file>