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86" r:id="rId3"/>
    <p:sldId id="287" r:id="rId4"/>
    <p:sldId id="288" r:id="rId5"/>
    <p:sldId id="289" r:id="rId6"/>
    <p:sldId id="290" r:id="rId7"/>
    <p:sldId id="291"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96416" autoAdjust="0"/>
  </p:normalViewPr>
  <p:slideViewPr>
    <p:cSldViewPr>
      <p:cViewPr varScale="1">
        <p:scale>
          <a:sx n="108" d="100"/>
          <a:sy n="108"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22/07/2018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234579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309615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016629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959265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645459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22/07/2018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22/07/2018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22/07/2018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22/07/2018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22/07/2018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22/07/2018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22/07/2018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22/07/2018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22/07/2018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22/07/2018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22/07/2018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22/07/2018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390, julio 23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643 - Contrapartida 3672 a 3685  - Registro Contable 389.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para el Aprendizaje, la Enseñanza y la Evaluación CAE+E tiene el gusto de invitarles a participar de la conferencia: Innovar para educar mejor con el profesor Moisés Wasserman.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teatro de la Facultad abre convocatoria para nuevos integrantes!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Spatia se conversó sobre la responsabilidad de quien asume trabajos outsourcing.</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579463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una nueva reunión preparatoria de los profesores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abrió la Convocatoria selecciones representativas Atletismo y Ultimate.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305403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a participar del Taller Métodos e Instrumentos de Evaluación Interpretativos.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divulgó la Convocatoria selecciones representativas futbol sala y Ajedrez.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9714575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Simposio Javeriano </a:t>
            </a:r>
            <a:r>
              <a:rPr lang="es-CO" sz="1800" dirty="0" err="1"/>
              <a:t>Laudat</a:t>
            </a:r>
            <a:r>
              <a:rPr lang="es-CO" sz="1800" dirty="0"/>
              <a:t> sinos envió una Invitación al Seminario "10 años de Historia Verde. Un compromiso en el Campus con la Ecología Integral y el Desarrollo Sostenible.  - 25 de Julio.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Nuestro Decano de Facultad  estará fuera del país  asistiendo  al  24º Foro Mundial Anual IAJBS/Reunión anual 2018 CJBE en SEATTLE, USA.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231611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Facultad de Ciencias Económicas y Administrativas dio inició al proyecto "Semana Internacional", el cual busca contribuir al logro de los objetivos de internacionalización de la Universidad al difundir en los estudiantes su interés por las dimensiones globales, no sólo mediante los conocimiento impartidos dentro de las aulas, en los libros o en la información recibida por internet, sino propiciando el aprendizaje y el desarrollo de habilidades mediante una experiencia académica y cultural en ámbitos internacionales.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Biblioteca General Alfonso Borrero Cabal, S.J cuenta con un espacio para personas en condición de discapacidad en el piso 1 en el que se encuentra una nueva máquina diseñada para orientar a personas con discapacidad visual y un computador con un software que convierte a voz todo tipo de información que se encuentra en pantalla.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129942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13984</TotalTime>
  <Words>381</Words>
  <Application>Microsoft Office PowerPoint</Application>
  <PresentationFormat>Presentación en pantalla (4:3)</PresentationFormat>
  <Paragraphs>28</Paragraphs>
  <Slides>7</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3760</cp:revision>
  <dcterms:created xsi:type="dcterms:W3CDTF">2010-02-05T13:43:46Z</dcterms:created>
  <dcterms:modified xsi:type="dcterms:W3CDTF">2018-07-22T20:14:47Z</dcterms:modified>
</cp:coreProperties>
</file>