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86" r:id="rId3"/>
    <p:sldId id="287" r:id="rId4"/>
    <p:sldId id="288" r:id="rId5"/>
    <p:sldId id="289" r:id="rId6"/>
    <p:sldId id="290" r:id="rId7"/>
    <p:sldId id="291" r:id="rId8"/>
    <p:sldId id="292" r:id="rId9"/>
    <p:sldId id="293" r:id="rId10"/>
    <p:sldId id="294"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23966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53804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73779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78787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59653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23056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67898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05759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29/07/2018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29/07/2018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29/07/2018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29/07/2018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29/07/2018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29/07/2018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29/07/2018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29/07/2018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391, julio 30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ministerio de música </a:t>
            </a:r>
            <a:r>
              <a:rPr lang="es-CO" sz="1800" dirty="0" err="1"/>
              <a:t>Rhêma</a:t>
            </a:r>
            <a:r>
              <a:rPr lang="es-CO" sz="1800" dirty="0"/>
              <a:t>, adscrito al Centro Pastoral San Francisco Javier, llevará acabo el lanzamiento oficial del disco Orígenes: Cantos Ignacianos, trabajo discográfico compuesto, producido e interpretado por esta agrupación, fruto de su itinerario espiritual y ejercicio musical, inspirados por la experiencia de la persona de Jesús, vivida a partir de la espiritualidad ignaciana.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 costumbre que el Asistente Eclesiástico Mundial de la CVX visite la Asamblea General cuando ésta se está desarrollando. El P. </a:t>
            </a:r>
            <a:r>
              <a:rPr lang="es-CO" sz="1800"/>
              <a:t>Arturo Sosa, S.J., Superior General de la Compañía de Jesús, visitó el pasado 26 de julio la XVII Asamblea Mundial de CVX y se dirigió con un mensaje que tituló: Una Comunidad laical de discernimiento al servicio de la reconciliación.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1280224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644 - Contrapartida 3686 a 3699  - Registro Contable 390.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cuarta vez se reunió el comité organizador de la X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Investigación envió un mensaje con el siguiente asunto: Divulgación _ Indicaciones internas Convocatoria 811 - Programa de estancias postdoctorales para beneficiarios de formación Colciencias en entidades del </a:t>
            </a:r>
            <a:r>
              <a:rPr lang="es-CO" sz="1800" dirty="0" err="1"/>
              <a:t>SNCTeI</a:t>
            </a:r>
            <a:r>
              <a:rPr lang="es-CO" sz="1800" dirty="0"/>
              <a:t>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la programación de </a:t>
            </a:r>
            <a:r>
              <a:rPr lang="es-CO" sz="1800" dirty="0" err="1"/>
              <a:t>Biblocinema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01670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Externado de Colombia: Apreciados miembros de la Red para la Formación en Revisoría Fiscal, adjunto versión digital de la publicación de las ponencias del XI encuentro de profesores de revisoría fiscal, cuyo ejemplar en físico se entrego a cada una de la Universidades participantes.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Administrativa recordó las normas de manejo y custodia de los activos fijos.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630511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Semana de </a:t>
            </a:r>
            <a:r>
              <a:rPr lang="es-CO" sz="1800" dirty="0" err="1"/>
              <a:t>bicitaller</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Consejo Técnico de la Contaduría Pública nos hizo llegar una encuesta sobre el control interno.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160191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tiene el gusto de invitarles a participar de la conferencia: Innovar para educar mejor.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 mensaje sobre la Preparación documentación Renovación Acreditación, programa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160894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Boletín VRI No. 87 -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Taller Recursos para el aprendizaje: análogos y digitales.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484988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Gestor de Proyectos de Innovación y Transferencia Tecnológica: Nos permitimos informarles a través de esta comunicación, que se ha ampliado la fecha de postulación de proyectos a la Convocatoria de Prueba de Concepto.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Comunico a ustedes la expedición de la Resolución </a:t>
            </a:r>
            <a:r>
              <a:rPr lang="es-CO" sz="1800" dirty="0" err="1"/>
              <a:t>N°</a:t>
            </a:r>
            <a:r>
              <a:rPr lang="es-CO" sz="1800" dirty="0"/>
              <a:t>. 665 del 25 de julio de 2018, en el cual se informa la actualización del Protocolo para la Prevención, Atención, Acompañamiento, Orientación y Seguimiento de Casos de Violencias y Discriminación en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6116641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y la Policía Nacional de Colombia celebran convenio de cooperación institucional con el fin de desarrollar actividades y proyectos de investigación que involucren a la comunidad académica de las dos partes y la interacción en campos de interés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Teniendo en cuenta la carta Encíclica </a:t>
            </a:r>
            <a:r>
              <a:rPr lang="es-CO" sz="1800" dirty="0" err="1"/>
              <a:t>Laudato</a:t>
            </a:r>
            <a:r>
              <a:rPr lang="es-CO" sz="1800" dirty="0"/>
              <a:t> Si´, del papa Francisco, se llevó a cabo el encuentro que conmemoró los 10 años del proyecto Historia Verde de la Pontificia Universidad Javeriana, y que permitió compartir experiencias y vivencias desde diferentes miradas.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075380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14012</TotalTime>
  <Words>608</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3765</cp:revision>
  <dcterms:created xsi:type="dcterms:W3CDTF">2010-02-05T13:43:46Z</dcterms:created>
  <dcterms:modified xsi:type="dcterms:W3CDTF">2018-07-29T22:48:31Z</dcterms:modified>
</cp:coreProperties>
</file>