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96416" autoAdjust="0"/>
  </p:normalViewPr>
  <p:slideViewPr>
    <p:cSldViewPr>
      <p:cViewPr varScale="1">
        <p:scale>
          <a:sx n="108" d="100"/>
          <a:sy n="108" d="100"/>
        </p:scale>
        <p:origin x="122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4/08/2018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31127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4797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2615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7199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7478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5550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9432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6136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09519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2029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4/08/2018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4/08/2018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4/08/2018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4/08/2018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4/08/2018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4/08/2018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4/08/2018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4/08/2018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4/08/2018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4/08/2018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4/08/2018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4/08/2018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392, agosto 6 de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Reiteró la Vicerrectoría de Investigación: Apreciados profesores y personal administrativo: reciban un cordial saludo. Les remito la programación de las bodas de oro del programa de administración de empresas.  Esperamos que puedan acompañarlos.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Monseñor Rodrigo Mejía Saldarriaga, S.J. misionero en África por más de 45 años, habló sobre la evangelización de la cultura en el mundo moderno y la tarea que tienen los misioneros, apoyado en su experiencia y el contacto con las diferentes culturas de ese continente.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764312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Este es el cuarto año en el que la Universidad, a través del Departamento de Lenguas, participa en la iniciativa del gobierno colombiano Foro de Cooperación de América Latina y Asia del Este (FOCALAE), donde estudiantes de últimos semestres de pregrado y posgrado, guías turísticos y periodistas de países de Asia, África y Oceanía, reciben una beca y llegan a Colombia para aprender español.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Por su trabajo sobre la conservación de la biodiversidad, el vicerrector de Investigación, Luis Miguel </a:t>
            </a:r>
            <a:r>
              <a:rPr lang="es-CO" sz="1800" dirty="0" err="1"/>
              <a:t>Renjifo</a:t>
            </a:r>
            <a:r>
              <a:rPr lang="es-CO" sz="1800"/>
              <a:t>, recibió el Premio que entrega la Sociedad para la Biología de la Conservación a nivel mundial.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569607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645 - Contrapartida 3700 a 3713  - Registro Contable 391.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recibió en la biblioteca el libro </a:t>
            </a:r>
            <a:r>
              <a:rPr lang="es-CO" sz="1800" dirty="0" err="1"/>
              <a:t>Quality</a:t>
            </a:r>
            <a:r>
              <a:rPr lang="es-CO" sz="1800" dirty="0"/>
              <a:t> </a:t>
            </a:r>
            <a:r>
              <a:rPr lang="es-CO" sz="1800" dirty="0" err="1"/>
              <a:t>Assessment</a:t>
            </a:r>
            <a:r>
              <a:rPr lang="es-CO" sz="1800" dirty="0"/>
              <a:t> : Manual.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393935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Nuevamente se reunieron los profesores de la cátedra itinerante de ética profesional Juan José Amézquita Piar. Discutieron sobre ética y deontología.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celebró el día de San Ignacio de Loyola y se inició la semana del carisma ignaciano.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558655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Nos invitaron a la </a:t>
            </a:r>
            <a:r>
              <a:rPr lang="pt-BR" sz="1800" dirty="0"/>
              <a:t>Feria de </a:t>
            </a:r>
            <a:r>
              <a:rPr lang="pt-BR" sz="1800" dirty="0" err="1"/>
              <a:t>Actividad</a:t>
            </a:r>
            <a:r>
              <a:rPr lang="pt-BR" sz="1800" dirty="0"/>
              <a:t> Física Docentes - Administrativos FCEA.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 la Vicerrectoría de Investigación: De manera atenta nos dirigimos a ustedes con la intención de invitarlos a participar en el Día P (Día de la Propiedad Intelectual).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330400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 sz="1800" dirty="0"/>
              <a:t>Culture, Board Composition and Corporate Social Reporting in the Banking Sector se llama el </a:t>
            </a:r>
            <a:r>
              <a:rPr lang="en-US" sz="1800" dirty="0" err="1"/>
              <a:t>artículo</a:t>
            </a:r>
            <a:r>
              <a:rPr lang="en-US" sz="1800" dirty="0"/>
              <a:t> de la </a:t>
            </a:r>
            <a:r>
              <a:rPr lang="en-US" sz="1800" dirty="0" err="1"/>
              <a:t>egresada</a:t>
            </a:r>
            <a:r>
              <a:rPr lang="en-US" sz="1800" dirty="0"/>
              <a:t> María Victoria Uribe Bohórquez, </a:t>
            </a:r>
            <a:r>
              <a:rPr lang="en-US" sz="1800" dirty="0" err="1"/>
              <a:t>publicado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el Administrative Sciences — Open Access Journal.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Sandra Patricia Triana Benavides escribió: soy la bibliotecóloga encargada de apoyar la Facultad de Ciencias Económicas y Administrativas, y en este momento queremos apoyar con nuestros servicios a los grupos de investigación que tiene la facultad, por esta razón adjunto el folleto de nuestros servicios para que los conozcan y podamos empezar a trabajar con su grupo de investigación.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551823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Descubre en tu voz la conexión contigo mismo y con los otros. Disfruta la música como una experiencia colectiva cantando repertorios diversos.  Inscríbete antes del 4 de agosto  para ser parte de los procesos corales de la Pontificia Universidad Javeriana.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Nos invitaron al Simposio Usos de TIC en investigación cualitativa.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34559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Dirección Jurídica los invita a una capacitación el día 13 de agosto de 2018 de 3:00pm a 5:00pm  en el Auditorio Alfonso Quintana Cárdenas S.J. En dicha reunión, explicaremos las novedades al igual que repasaremos las buenas prácticas y dudas frecuentes que se presentan en el uso de </a:t>
            </a:r>
            <a:r>
              <a:rPr lang="es-CO" sz="1800" dirty="0" err="1"/>
              <a:t>Javelex</a:t>
            </a:r>
            <a:r>
              <a:rPr lang="es-CO" sz="1800" dirty="0"/>
              <a:t>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CAE+E: Queremos extenderles la invitación a participar de nuestras actividades de innovación y formación docente para el mes de agosto.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9366631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Por favor, reciba un cordial saludo de parte del Centro para el Aprendizaje, la Enseñanza y la Evaluación CAE+E. Queremos invitarle a participar del próximo círculo de innovación, una serie reuniones que hemos estado diseñando con profesores interesados en compartir experiencias, dificultades y soluciones en torno a diversas temáticas enmarcadas en la innovación educativa.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Dirección de Servicios Universitarios dio a conocer las Promociones de Agosto Servicios de Alimentación.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924219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Administrativa envió un Flash Informativo: Plan de Manejo de Transito por obra nuevo Edificio de Ingeniería.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 la Decanatura: Apreciados profesores y personal administrativo: reciban un cordial saludo. Les remito la programación de las bodas de oro del programa de administración de empresas.  Esperamos que puedan acompañarlos.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214099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14036</TotalTime>
  <Words>704</Words>
  <Application>Microsoft Office PowerPoint</Application>
  <PresentationFormat>Presentación en pantalla (4:3)</PresentationFormat>
  <Paragraphs>44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3773</cp:revision>
  <dcterms:created xsi:type="dcterms:W3CDTF">2010-02-05T13:43:46Z</dcterms:created>
  <dcterms:modified xsi:type="dcterms:W3CDTF">2018-08-04T22:37:54Z</dcterms:modified>
</cp:coreProperties>
</file>