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82" autoAdjust="0"/>
  </p:normalViewPr>
  <p:slideViewPr>
    <p:cSldViewPr snapToGrid="0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12/08/2018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452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933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90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9868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3866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6849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23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12/08/2018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12/08/2018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12/08/2018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12/08/2018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12/08/2018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12/08/2018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12/08/2018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12/08/2018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/>
              <a:t>Número 39</a:t>
            </a:r>
            <a:r>
              <a:rPr lang="es-US"/>
              <a:t>3</a:t>
            </a:r>
            <a:r>
              <a:rPr lang="es-CO"/>
              <a:t>, agosto </a:t>
            </a:r>
            <a:r>
              <a:rPr lang="es-US"/>
              <a:t>13</a:t>
            </a:r>
            <a:r>
              <a:rPr lang="es-CO"/>
              <a:t> </a:t>
            </a:r>
            <a:r>
              <a:rPr lang="es-CO" dirty="0"/>
              <a:t>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US" sz="1800" dirty="0"/>
              <a:t>Novitas 645, Contrapartida 3700 a 3713, Registro contable 391.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US" sz="1800" b="0" i="0" dirty="0">
                <a:solidFill>
                  <a:srgbClr val="000000"/>
                </a:solidFill>
                <a:effectLst/>
              </a:rPr>
              <a:t>Reciban un especial saludo de parte del Centro para el Aprendizaje, la Enseñanza y la Evaluación CAE+E. Les extendemos una cordial invitación para participar en el proyecto de </a:t>
            </a:r>
            <a:r>
              <a:rPr lang="es-US" sz="1800" b="1" i="0" dirty="0">
                <a:solidFill>
                  <a:srgbClr val="000000"/>
                </a:solidFill>
                <a:effectLst/>
              </a:rPr>
              <a:t>Evaluación Formativa de la Docencia</a:t>
            </a:r>
            <a:r>
              <a:rPr lang="es-US" sz="1800" b="0" i="0" dirty="0">
                <a:solidFill>
                  <a:srgbClr val="000000"/>
                </a:solidFill>
                <a:effectLst/>
              </a:rPr>
              <a:t>, durante el segundo semestre de 2018.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Estimados Profesores y Personal Administrativo de planta: me complace invitarlos a participar en las Semanas de la Vida Saludable 2018.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>
                <a:solidFill>
                  <a:srgbClr val="000000"/>
                </a:solidFill>
              </a:rPr>
              <a:t>Circuló el Boletín No.88 –Vicerrectoría de Investigación -  Convocatorias, financiación para movilidad y proyectos de investigación, innovación y creación artística.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004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Para ultimar detalles de la nueva versión, se reunieron los profesores de la Cátedra Itinerante de Ética Profesional.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>
                <a:solidFill>
                  <a:srgbClr val="000000"/>
                </a:solidFill>
              </a:rPr>
              <a:t>Estimados Profesores y Personal Administrativo de planta: me complace invitarlos a participar en las Semanas de la Vida Saludable 2018.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4300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organizó la Presentación Candidato Profesor Planta  - Gobierno Corporativo en el Ámbito Universitario.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También se dispuso la Presentación Candidato Profesor Planta -  INVESTIGACIÓN EN INFORMACIÓN DE SOSTENIBILIDAD Y FINANCIERA EN EMPRESAS COTIZADAS y </a:t>
            </a:r>
            <a:r>
              <a:rPr lang="es-CO" sz="1800" dirty="0" err="1"/>
              <a:t>PYMEs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7491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Apiario Javeriano te invita a una visita guiada.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Una invitación: ¡Yoga para todos!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8246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 la Invitación al Gran Encuentro de Egresados, 12 de Septiembre.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Anímate a vivir la experiencia de Ejercicios Espirituales que se ofrece desde el Centro Pastoral San Francisco Javier.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718726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proponer Iniciativas Cultura Ciudadana.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Pensar, el Doctorado en Ciencias Sociales y Humanas de la Pontificia Universidad Javeriana y con el apoyo del Servicio Jesuita de Refugiados le invitan: Pensar en Público: ¿Qué es lo que está en crisis en Venezuela?- Agosto 27 de 2018 Universidad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56616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Día de la Propiedad Intelectual de la Pontificia Universidad Javeriana es un espacio para sensibilizar y promover los procesos de protección de los resultados de investigación y transferencia de conocimiento en diferentes áreas, con el fin de que estos mismos tengan un impacto en la sociedad.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Están abiertas las inscripciones para el Programa de Derechos Humanos en el Terreno, que tendrá su edición XXV entre el 6 y 19 de enero de 2019 en Europa y del que puede ser parte la comunidad académica javeriana gracias al convenio internacional entre la Pontificia Universidad Javeriana y el Instituto </a:t>
            </a:r>
            <a:r>
              <a:rPr lang="es-CO" sz="1800" dirty="0" err="1"/>
              <a:t>Berg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74378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403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8</cp:revision>
  <dcterms:modified xsi:type="dcterms:W3CDTF">2018-08-12T21:55:11Z</dcterms:modified>
</cp:coreProperties>
</file>