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1" r:id="rId4"/>
    <p:sldId id="262" r:id="rId5"/>
    <p:sldId id="260" r:id="rId6"/>
    <p:sldId id="263" r:id="rId7"/>
    <p:sldId id="264" r:id="rId8"/>
    <p:sldId id="265" r:id="rId9"/>
    <p:sldId id="266" r:id="rId10"/>
  </p:sldIdLst>
  <p:sldSz cx="9144000" cy="6858000" type="screen4x3"/>
  <p:notesSz cx="6858000" cy="9144000"/>
  <p:custDataLst>
    <p:tags r:id="rId12"/>
  </p:custDataLst>
  <p:defaultTextStyle>
    <a:defPPr lvl="0">
      <a:defRPr lang="es-CO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2" autoAdjust="0"/>
    <p:restoredTop sz="94682" autoAdjust="0"/>
  </p:normalViewPr>
  <p:slideViewPr>
    <p:cSldViewPr snapToGrid="0">
      <p:cViewPr varScale="1">
        <p:scale>
          <a:sx n="106" d="100"/>
          <a:sy n="106" d="100"/>
        </p:scale>
        <p:origin x="168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12/08/2018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2615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4522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7933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7907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9868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38664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68490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0232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12/08/2018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12/08/2018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12/08/2018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12/08/2018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12/08/2018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12/08/2018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12/08/2018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12/08/2018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12/08/2018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12/08/2018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12/08/2018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12/08/2018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/>
              <a:t>Número 39</a:t>
            </a:r>
            <a:r>
              <a:rPr lang="es-US"/>
              <a:t>3</a:t>
            </a:r>
            <a:r>
              <a:rPr lang="es-CO"/>
              <a:t>, agosto </a:t>
            </a:r>
            <a:r>
              <a:rPr lang="es-US"/>
              <a:t>13</a:t>
            </a:r>
            <a:r>
              <a:rPr lang="es-CO"/>
              <a:t> </a:t>
            </a:r>
            <a:r>
              <a:rPr lang="es-CO" dirty="0"/>
              <a:t>de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</a:t>
            </a:r>
            <a:r>
              <a:rPr lang="es-US" sz="1800" dirty="0"/>
              <a:t>Novitas 645, Contrapartida 3700 a 3713, Registro contable 391.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US" sz="1800" b="0" i="0" dirty="0">
                <a:solidFill>
                  <a:srgbClr val="000000"/>
                </a:solidFill>
                <a:effectLst/>
              </a:rPr>
              <a:t>Reciban un especial saludo de parte del Centro para el Aprendizaje, la Enseñanza y la Evaluación CAE+E. Les extendemos una cordial invitación para participar en el proyecto de </a:t>
            </a:r>
            <a:r>
              <a:rPr lang="es-US" sz="1800" b="1" i="0" dirty="0">
                <a:solidFill>
                  <a:srgbClr val="000000"/>
                </a:solidFill>
                <a:effectLst/>
              </a:rPr>
              <a:t>Evaluación Formativa de la Docencia</a:t>
            </a:r>
            <a:r>
              <a:rPr lang="es-US" sz="1800" b="0" i="0" dirty="0">
                <a:solidFill>
                  <a:srgbClr val="000000"/>
                </a:solidFill>
                <a:effectLst/>
              </a:rPr>
              <a:t>, durante el segundo semestre de 2018.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393935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Estimados Profesores y Personal Administrativo de planta: me complace invitarlos a participar en las Semanas de la Vida Saludable 2018.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>
                <a:solidFill>
                  <a:srgbClr val="000000"/>
                </a:solidFill>
              </a:rPr>
              <a:t>Circuló el Boletín No.88 –Vicerrectoría de Investigación -  Convocatorias, financiación para movilidad y proyectos de investigación, innovación y creación artística.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80049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Para ultimar detalles de la nueva versión, se reunieron los profesores de la Cátedra Itinerante de Ética Profesional.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>
                <a:solidFill>
                  <a:srgbClr val="000000"/>
                </a:solidFill>
              </a:rPr>
              <a:t>Estimados Profesores y Personal Administrativo de planta: me complace invitarlos a participar en las Semanas de la Vida Saludable 2018.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943002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organizó la Presentación Candidato Profesor Planta  - Gobierno Corporativo en el Ámbito Universitario.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También se dispuso la Presentación Candidato Profesor Planta -  INVESTIGACIÓN EN INFORMACIÓN DE SOSTENIBILIDAD Y FINANCIERA EN EMPRESAS COTIZADAS y </a:t>
            </a:r>
            <a:r>
              <a:rPr lang="es-CO" sz="1800" dirty="0" err="1"/>
              <a:t>PYMEs</a:t>
            </a:r>
            <a:r>
              <a:rPr lang="es-CO" sz="1800" dirty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274911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Apiario Javeriano te invita a una visita guiada.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Una invitación: ¡Yoga para todos!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982467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 la Invitación al Gran Encuentro de Egresados, 12 de Septiembre.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Anímate a vivir la experiencia de Ejercicios Espirituales que se ofrece desde el Centro Pastoral San Francisco Javier.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718726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Nos invitaron a proponer Iniciativas Cultura Ciudadana.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de Estudios Sociales y Culturales Pensar, el Doctorado en Ciencias Sociales y Humanas de la Pontificia Universidad Javeriana y con el apoyo del Servicio Jesuita de Refugiados le invitan: Pensar en Público: ¿Qué es lo que está en crisis en Venezuela?- Agosto 27 de 2018 Universidad Javeriana.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566162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Día de la Propiedad Intelectual de la Pontificia Universidad Javeriana es un espacio para sensibilizar y promover los procesos de protección de los resultados de investigación y transferencia de conocimiento en diferentes áreas, con el fin de que estos mismos tengan un impacto en la sociedad.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Están abiertas las inscripciones para el Programa de Derechos Humanos en el Terreno, que tendrá su edición XXV entre el 6 y 19 de enero de 2019 en Europa y del que puede ser parte la comunidad académica javeriana gracias al convenio internacional entre la Pontificia Universidad Javeriana y el Instituto </a:t>
            </a:r>
            <a:r>
              <a:rPr lang="es-CO" sz="1800" dirty="0" err="1"/>
              <a:t>Berg</a:t>
            </a:r>
            <a:r>
              <a:rPr lang="es-CO" sz="1800" dirty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743786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4.XML" val="2291594934"/>
  <p:tag name="PPT/SLIDES/SLIDE3.XML" val="553782648"/>
  <p:tag name="PPT/SLIDES/SLIDE1.XML" val="1638832511"/>
  <p:tag name="PPT/SLIDES/SLIDE2.XML" val="4244930028"/>
  <p:tag name="PPT/SLIDES/SLIDE11.XML" val="449740757"/>
  <p:tag name="PPT/SLIDES/SLIDE5.XML" val="3122504530"/>
  <p:tag name="PPT/SLIDES/SLIDE7.XML" val="2727836212"/>
  <p:tag name="PPT/SLIDES/SLIDE10.XML" val="1336846620"/>
  <p:tag name="PPT/SLIDES/SLIDE6.XML" val="1631584822"/>
  <p:tag name="PPT/SLIDES/SLIDE8.XML" val="499985182"/>
  <p:tag name="PPT/SLIDES/SLIDE9.XML" val="1552797170"/>
  <p:tag name="PPT/SLIDEMASTERS/SLIDEMASTER1.XML" val="3207780695"/>
  <p:tag name="PPT/SLIDELAYOUTS/SLIDELAYOUT1.XML" val="2641385033"/>
  <p:tag name="PPT/SLIDELAYOUTS/SLIDELAYOUT9.XML" val="2369856719"/>
  <p:tag name="PPT/SLIDELAYOUTS/SLIDELAYOUT10.XML" val="1724842050"/>
  <p:tag name="PPT/SLIDELAYOUTS/SLIDELAYOUT11.XML" val="193625284"/>
  <p:tag name="PPT/NOTESSLIDES/NOTESSLIDE2.XML" val="1855060154"/>
  <p:tag name="PPT/SLIDELAYOUTS/SLIDELAYOUT8.XML" val="1877122741"/>
  <p:tag name="PPT/SLIDELAYOUTS/SLIDELAYOUT7.XML" val="103397194"/>
  <p:tag name="PPT/SLIDELAYOUTS/SLIDELAYOUT6.XML" val="235094383"/>
  <p:tag name="PPT/SLIDELAYOUTS/SLIDELAYOUT2.XML" val="2329172593"/>
  <p:tag name="PPT/SLIDELAYOUTS/SLIDELAYOUT3.XML" val="327613468"/>
  <p:tag name="PPT/SLIDELAYOUTS/SLIDELAYOUT4.XML" val="981019557"/>
  <p:tag name="PPT/SLIDELAYOUTS/SLIDELAYOUT5.XML" val="3216187600"/>
  <p:tag name="PPT/NOTESSLIDES/NOTESSLIDE3.XML" val="2372583568"/>
  <p:tag name="PPT/NOTESSLIDES/NOTESSLIDE1.XML" val="1140942734"/>
  <p:tag name="PPT/NOTESSLIDES/NOTESSLIDE5.XML" val="26109653"/>
  <p:tag name="PPT/NOTESSLIDES/NOTESSLIDE11.XML" val="1102111873"/>
  <p:tag name="PPT/NOTESSLIDES/NOTESSLIDE10.XML" val="2389294061"/>
  <p:tag name="PPT/NOTESSLIDES/NOTESSLIDE9.XML" val="109717350"/>
  <p:tag name="PPT/NOTESSLIDES/NOTESSLIDE8.XML" val="2337061187"/>
  <p:tag name="PPT/NOTESSLIDES/NOTESSLIDE4.XML" val="896912543"/>
  <p:tag name="PPT/NOTESSLIDES/NOTESSLIDE6.XML" val="1332187113"/>
  <p:tag name="PPT/NOTESSLIDES/NOTESSLIDE7.XML" val="2737095226"/>
  <p:tag name="PPT/THEME/THEME1.XML" val="3024081144"/>
  <p:tag name="PPT/MEDIA/IMAGE1.JPEG" val="3752100539"/>
  <p:tag name="PPT/MEDIA/IMAGE2.JPEG" val="2800631276"/>
  <p:tag name="PPT/THEME/THEME2.XML" val="3165502312"/>
  <p:tag name="PPT/NOTESMASTERS/NOTESMASTER1.XML" val="89162299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403</Words>
  <Application>Microsoft Office PowerPoint</Application>
  <PresentationFormat>Presentación en pantalla (4:3)</PresentationFormat>
  <Paragraphs>36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Hernando Bermúdez Gómez</dc:creator>
  <cp:lastModifiedBy>Hernando Bermúdez Gómez</cp:lastModifiedBy>
  <cp:revision>8</cp:revision>
  <dcterms:modified xsi:type="dcterms:W3CDTF">2018-08-12T21:55:11Z</dcterms:modified>
</cp:coreProperties>
</file>