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82" autoAdjust="0"/>
  </p:normalViewPr>
  <p:slideViewPr>
    <p:cSldViewPr snapToGrid="0">
      <p:cViewPr varScale="1">
        <p:scale>
          <a:sx n="106" d="100"/>
          <a:sy n="106" d="100"/>
        </p:scale>
        <p:origin x="168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19/08/2018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04562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31091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180666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49057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02190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2180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62305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10569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93696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78906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00508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6530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19/08/2018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19/08/2018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19/08/2018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19/08/2018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19/08/2018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19/08/2018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19/08/2018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19/08/2018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19/08/2018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19/08/2018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19/08/2018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19/08/2018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a:t>
            </a:r>
            <a:r>
              <a:rPr lang="es-US" dirty="0"/>
              <a:t>4</a:t>
            </a:r>
            <a:r>
              <a:rPr lang="es-CO" dirty="0"/>
              <a:t>, agosto </a:t>
            </a:r>
            <a:r>
              <a:rPr lang="es-US" dirty="0"/>
              <a:t>20</a:t>
            </a:r>
            <a:r>
              <a:rPr lang="es-CO" dirty="0"/>
              <a:t>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Formación Deportiva de la Universidad Javeriana tiene el gusto de invitarlos a un recorrido de Naturaleza:  Caminata Suesca-</a:t>
            </a:r>
            <a:r>
              <a:rPr lang="es-CO" sz="1800" dirty="0" err="1"/>
              <a:t>Ciclomontañismo</a:t>
            </a:r>
            <a:r>
              <a:rPr lang="es-CO" sz="1800" dirty="0"/>
              <a:t>- Caminata urbana- Yoga en el camino.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Solicitamos su colaboración para el diligenciamiento de esta encuesta sobre “Comportamientos en el Campus”, ingresando al siguiente enlace:  http://www.javeriana.edu.co/encuestador/index.php?r=survey/index&amp;sid=756447&amp;lang=es,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284836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nuestro Decano: “Quiero extenderles la invitación al lanzamiento del libro “Finanza empresarial. Estrategia, mercados y negocios estructurados””.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18 de agosto fue designado como el Día de la Democracia en Colombia, mediante el Decreto 1583 de 1993, donde se recuerda el fatídico día en que el abogado javeriano, Luis Carlos Galán (1943 - 1989) fue asesinado en la plaza pública del municipio de Soacha.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651246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propósito de ser parte de la formación y el crecimiento de emprendedores en el sector turístico, hotelero y gastronómico, el programa de Educación Continua de la Universidad Javeriana creó y desarrolló cursos y diplomados en gastronomía, actividad deportiva, Marca Colombia y experto en vinos.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centro empresarial el Cubo Colsubsidio, profesores y estudiantes de la carrera de Contaduría Pública de la Pontifica Universidad Javeriana, asesoraron y respondieron las consultas sobre la presentación de la declaración de renta, actualización del RUT, restauración de cuentas, firma electrónica, resolución para facturación y el pago de sanciones por incumplimiento de obligaciones tributarias, de las personas que asistieron del 8 al 10 de agosto a la Feria de Servicios de la DIAN.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578751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y el Ministerio de Ambiente trabajarán juntos en el uso de recursos genéticos. Acceso al tratado de Budapest sobre propiedad intelectual, permisos para colecta de especímenes silvestres, apoyo en actividades de docencia y agilidad en trámites legales en proyectos de investigación son los beneficios que ahora tiene la Pontificia Universidad Javeriana, luego de que suscribiera un contrato macro de acceso a recursos genéticos y sus productos derivados con el Ministerio de Ambiente y Desarrollo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Semana del Carisma Ignaciano, tuvo lugar el II Encuentro Intergeneracional de Facilitadores del Programa de Liderazgo Javeriano, de la Vicerrectoría del Medio Universitario. Un evento bienal en el que se comparten remembranzas y reflexiones enmarcadas en la Espiritualidad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887160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Melgar se dio inicio a la XI Jornada de Reflexión Universitaria 2018 que congrega a 220 participantes de Bogotá y Cali en torno al "Desarrollo sostenible del país. Comprensiones y conversaciones desde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Durante la primera versión de los Juegos Panamericanos Universitarios organizados por la Federación Internacional de Deporte Universitario (FISU), la Pontificia Universidad Javeriana se destacó gracias a la actuación de sus deportistas, donde lograron una medalla de oro, una de plata y dos de bronce, dejando en evidencia el alto nivel deportivo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425394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647 - Contrapartida 3729 a 3743  - Registro Contable 393.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Taller Estrategias de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Taller Planeación y gestión de la enseñanza.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favor, reciba un cordial saludo de parte del Centro para el Aprendizaje, la Enseñanza y la Evaluación CAE+E. Queremos invitarle a participar del próximo círculo de innovación, una serie reuniones que hemos estado diseñando con profesores interesados en compartir experiencias, dificultades y soluciones en torno a diversas temáticas enmarcadas en la innovación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4764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Visitó a los profesores de planta el PhD Jesús Mauricio Florez Parra, investigador en Gobierno Corporativo en el Ámbito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 aprovechar la Semana de Vida Saludable para responder el interrogante: ¿consumes alimentos frescos, variados y nutritivos?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231697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organizadores de la X versión del Foro de Firmas avanzaron en el diseño del folleto publicitario.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Administrativa envió un Flash Informativo, recordando que se requiere aviso previo sobre las  operaciones de comercio exterior que se pretendan realizar.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7829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Próximamente se llevará a cabo la  Cátedra BBVA.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en el proyecto de Evaluación Formativa de la Docencia, durante el segundo semestre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86947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a Evento Académico Posgrados en Administración de Salud: conferencia del profesor visitante Jordi Varela </a:t>
            </a:r>
            <a:r>
              <a:rPr lang="es-CO" sz="1800" dirty="0" err="1"/>
              <a:t>Pedragosa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PhD Julio Hernández Pajares, visitó a los profesores de planta. Su investigación tiene que ver con Información de sostenibilidad y financiera en empresas cotizadas y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072966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Inició la Cátedra itinerante de ética profesional Juan José Amézquita Piar, en las instalaciones de la Universidad Piloto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 la Biblioteca General: Apreciado Profesor José Joaquim: Agradecemos enormemente su donación, no solo por considerar la Biblioteca el destino de su preciada colección y producto del trabajo de muchos años, sino también por confiarnos la posibilidad de brindar un acceso al mundo por medio de su experiencia. El material será evaluado e incluiremos los recursos que no tengamos e impacten a la comunidad académica. Los recursos que no incluyamos tendrán un destino loable, puesto que estamos vinculados a iniciativas de apoyo social donde hemos entregado aproximadamente más de 6000 títulos en el 2016 y 2017 en forma de donación a entidades gubernamentales, ONG, colegios e incluso una universidad indígena en Silvia, Cauca.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7443474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Internacionales nos envió el Boletín de Oportunidades -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conoció el Informe de Ponencias presentadas hasta la fecha por país para el III Congreso en </a:t>
            </a:r>
            <a:r>
              <a:rPr lang="es-CO" sz="1800" dirty="0" err="1"/>
              <a:t>Supply</a:t>
            </a:r>
            <a:r>
              <a:rPr lang="es-CO" sz="1800" dirty="0"/>
              <a:t> </a:t>
            </a:r>
            <a:r>
              <a:rPr lang="es-CO" sz="1800" dirty="0" err="1"/>
              <a:t>Chain</a:t>
            </a:r>
            <a:r>
              <a:rPr lang="es-CO" sz="1800" dirty="0"/>
              <a:t> Management en una Economía Global: Diálogos entre Sostenibilidad y Sustentabilidad, 2018. (29 y 30 de octubre)</a:t>
            </a:r>
          </a:p>
        </p:txBody>
      </p:sp>
      <p:sp>
        <p:nvSpPr>
          <p:cNvPr id="10" name="9 Flecha abajo"/>
          <p:cNvSpPr/>
          <p:nvPr/>
        </p:nvSpPr>
        <p:spPr>
          <a:xfrm>
            <a:off x="4357687" y="266166"/>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101850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1100</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14</cp:revision>
  <dcterms:modified xsi:type="dcterms:W3CDTF">2018-08-19T18:58:40Z</dcterms:modified>
</cp:coreProperties>
</file>