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custDataLst>
    <p:tags r:id="rId14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82" autoAdjust="0"/>
  </p:normalViewPr>
  <p:slideViewPr>
    <p:cSldViewPr snapToGrid="0">
      <p:cViewPr varScale="1">
        <p:scale>
          <a:sx n="106" d="100"/>
          <a:sy n="106" d="100"/>
        </p:scale>
        <p:origin x="16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26/08/2018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3869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079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61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2649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8953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97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6192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7910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6095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9925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26/08/2018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26/08/2018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26/08/2018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26/08/2018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26/08/2018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26/08/2018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26/08/2018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26/08/2018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26/08/2018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26/08/2018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26/08/2018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26/08/2018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5v8B5h6iQa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39</a:t>
            </a:r>
            <a:r>
              <a:rPr lang="es-US" dirty="0"/>
              <a:t>5</a:t>
            </a:r>
            <a:r>
              <a:rPr lang="es-CO" dirty="0"/>
              <a:t>, agosto </a:t>
            </a:r>
            <a:r>
              <a:rPr lang="es-US" dirty="0"/>
              <a:t>27</a:t>
            </a:r>
            <a:r>
              <a:rPr lang="es-CO" dirty="0"/>
              <a:t>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de Estudios Sociales y Culturales Pensar y el Doctorado en Ciencias Sociales y Humanas de la Pontificia Universidad Javeriana, con el apoyo del Servicio Jesuita de Refugiados le invitan: Pensar en Público: ¿Qué es lo que está en crisis en Venezuela?- Agosto 27 de 2018 Universidad Javeriana.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Javeriana se realizó un panel sobre la NIIF 16, organizado por el CESR, el CTCP, Deloitte, Bdo, Grasco y </a:t>
            </a:r>
            <a:r>
              <a:rPr lang="es-CO" sz="1800" dirty="0" err="1"/>
              <a:t>Keralty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123001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"Enlazados por la paz, Summit </a:t>
            </a:r>
            <a:r>
              <a:rPr lang="es-CO" sz="1800" dirty="0" err="1"/>
              <a:t>on</a:t>
            </a:r>
            <a:r>
              <a:rPr lang="es-CO" sz="1800" dirty="0"/>
              <a:t> </a:t>
            </a:r>
            <a:r>
              <a:rPr lang="es-CO" sz="1800" dirty="0" err="1"/>
              <a:t>Peacebuilding</a:t>
            </a:r>
            <a:r>
              <a:rPr lang="es-CO" sz="1800" dirty="0"/>
              <a:t> 2018", evento desarrollado entre el 21 y 23 de agosto por once instituciones académicas colombianas, apoyadas por la Embajada de Estados Unidos, tuvo como sede la Pontificia Universidad Javeriana el 22 de agosto, donde, a lo largo de tres paneles, se trató el tema de Desarrollo rural y construcción de paz.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motivo del lanzamiento del libro Aprendizajes de construcción de paz en Montes de María (2018), que da cuenta de la investigación realizada entre 2016 y 2017 por el Equipo Iniciativas de Paz del </a:t>
            </a:r>
            <a:r>
              <a:rPr lang="es-CO" sz="1800" dirty="0" err="1"/>
              <a:t>Cinep</a:t>
            </a:r>
            <a:r>
              <a:rPr lang="es-CO" sz="1800" dirty="0"/>
              <a:t>/PPP con apoyo de la Pontificia Universidad Javeriana y </a:t>
            </a:r>
            <a:r>
              <a:rPr lang="es-CO" sz="1800" dirty="0" err="1"/>
              <a:t>Sembrandopaz</a:t>
            </a:r>
            <a:r>
              <a:rPr lang="es-CO" sz="1800" dirty="0"/>
              <a:t>, se exhibe en la Biblioteca General una exposición en la que se evidencian los lugares en donde se encuentra mayor dinamismo de las movilizaciones para la construcción de paz en Colombia: </a:t>
            </a:r>
            <a:r>
              <a:rPr lang="es-CO" sz="1800" dirty="0" err="1"/>
              <a:t>Pichilín</a:t>
            </a:r>
            <a:r>
              <a:rPr lang="es-CO" sz="1800" dirty="0"/>
              <a:t> (Morroa), Alta Montaña (Carmen de Bolívar), Libertad (San Onofre) y </a:t>
            </a:r>
            <a:r>
              <a:rPr lang="es-CO" sz="1800" dirty="0" err="1"/>
              <a:t>Mampuján</a:t>
            </a:r>
            <a:r>
              <a:rPr lang="es-CO" sz="1800" dirty="0"/>
              <a:t> (María la Baja), todos ubicados en la zona norte del país.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62292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648 - Contrapartida 3744 a 3759  - Registro Contable 394.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2ª sesión de la Cátedra itinerante de ética profesional Juan José Amézquita Piar en las instalaciones de la Universidad Libre.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3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primera sesión de la Catedra BBVA “Por la transformación productiva de Colombia”, el día 22 de agosto de 2018 en el Auditorio Jaime Hoyos Vásquez, S.J. a las 2:00 pm.  En esa ocasión contamos con la presencia del doctor Oscar Cabrera Izquierdo, Presidente Ejecutivo BBVA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Formación Deportiva de la Universidad Javeriana tiene el gusto de invitarlos a un recorrido de Naturaleza en bicicleta por el municipio de Suesca; rodaremos carreteras y caminos veredales, una subida algo empinada y una bajada divertida. Admiraremos hermosos paisajes campesinos, tendremos panorámicas únicas de la sabana de Bogotá . La actividad es ideal para aquellos apasionados por el caballito de acero.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53191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culminó al análisis de la sección 22 de la Norma para Pymes.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Queremos invitarle a participar del próximo Mega círculo de innovación, el cual realizaremos el martes 28 de agosto de 4:00 p.m. a 6:00 p.m. En esta ocasión estaremos aprendiendo algunas estrategias para la difusión de innovación educativa. Diego Leal Fonseca, asesor del Laboratorio para la Innovación y el Aprendizaje de la Universidad EAFIT, será nuestro invitado para conducir el taller.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840936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VRI No. 89 - Convocatorias, financiación para movilidad y proyectos de investigación, innovación y creación artística.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invitó al nuevo programa de educación física infantil.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570381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Informe Final Herramienta para el Desarrollo de la Contabilidad-ADT, elaborado con el patrocinio del Consejo Técnico de la Contaduría Pública, la Pontificia Universidad Javeriana y la UNCTAD.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ceremonia de terminación de la Cátedra Javeriana que se cursó el semestre anterior.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10266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¿Declaración de Renta?/ nosotros te ayudamos - Consultorio Contable Javeriano.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Varios profesores del departamento participaron en la VI cumbre del INCP en Cartagena.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0643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Coordinadores académicos del Departamento de Ciencias Contables se reunieron para reflexionar sobre: 1.   Propuesta – aplicación pruebas parciales y exámenes – 1830 y siguientes 2.   Manejo de la segunda lengua (invitados internacionales, pruebas, lecturas y otros) 3.   Trabajo final ( Asamblea, expresión oral, etc.).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23 de agosto se realizó la conferencia sobre técnicas de evaluación de Control Interno en el marco del Ciclo de conferencias para la pequeña firma organizado por la unidad de aseguramiento.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19487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miércoles 15 de agosto se realizó la presentación de los avances de la investigación:  “</a:t>
            </a:r>
            <a:r>
              <a:rPr lang="es-CO" sz="1800" i="1" dirty="0"/>
              <a:t>Prácticas de escritura académica a través del trabajo interdisciplinar entre el centro de escritura y la carrera de Contaduría de la PUJ Bogotá - un estudio de caso</a:t>
            </a:r>
            <a:r>
              <a:rPr lang="es-CO" sz="1800" dirty="0"/>
              <a:t>”, junto con el video, que es el primer producto de la investigación, el cual quedó publicado en el canal de YouTube de la FCEA en el siguiente vinculo: </a:t>
            </a:r>
            <a:r>
              <a:rPr lang="es-CO" sz="1800" dirty="0">
                <a:hlinkClick r:id="rId3"/>
              </a:rPr>
              <a:t>https://youtu.be/5v8B5h6iQao</a:t>
            </a:r>
            <a:r>
              <a:rPr lang="es-CO" sz="1800" dirty="0"/>
              <a:t> 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Este era el lema de la semana que pasó: ¡Cambia tu estilo de vida en la Semana De La Vida Saludable!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51823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862</Words>
  <Application>Microsoft Office PowerPoint</Application>
  <PresentationFormat>Presentación en pantalla (4:3)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21</cp:revision>
  <dcterms:modified xsi:type="dcterms:W3CDTF">2018-08-26T23:50:22Z</dcterms:modified>
</cp:coreProperties>
</file>