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82" autoAdjust="0"/>
  </p:normalViewPr>
  <p:slideViewPr>
    <p:cSldViewPr snapToGrid="0">
      <p:cViewPr varScale="1">
        <p:scale>
          <a:sx n="106" d="100"/>
          <a:sy n="106" d="100"/>
        </p:scale>
        <p:origin x="168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2/09/2018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265454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194117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5277109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878148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904186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062730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473757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50761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554643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774801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99624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093569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918530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054145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2/09/2018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2/09/2018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2/09/2018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2/09/2018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2/09/2018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2/09/2018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2/09/2018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2/09/2018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2/09/2018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39</a:t>
            </a:r>
            <a:r>
              <a:rPr lang="es-US" dirty="0"/>
              <a:t>6</a:t>
            </a:r>
            <a:r>
              <a:rPr lang="es-CO" dirty="0"/>
              <a:t>, septiembre 3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de Paz y Resolución de Conflictos se suman a las actividades de la SEMANA POR LA PAZ que tendrán lugar del 02 al 09 de septiembre, y los invitan a participar en los eventos que se están realizando en el campus de la Universidad, los cuales pueden consultar en la agenda anexa.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 Investigación: Boletín VRI No. 90 - Invitación al III Encuentro Javeriano de Arte y Creatividad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923493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Frente a la </a:t>
            </a:r>
            <a:r>
              <a:rPr lang="es-CO" sz="1800" dirty="0" err="1"/>
              <a:t>Universdiad</a:t>
            </a:r>
            <a:r>
              <a:rPr lang="es-CO" sz="1800" dirty="0"/>
              <a:t> Javeriana se realizó la intervención El Poder Del Cono.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Oficina de Relaciones Laborales nos envión una Invitación a la Conferencia - "Lo que debes saber sobre tu futuro pensional"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1469182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Jurídica: Adjuntamos Decreto Ley 1273 del 2018 para que se tenga encuentra en el momento de realizar contratación por prestación de servicios de Persona Natural.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Servicios Universitarios organizó una Caminata por el Centro Histórico La Candelaria.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7249504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el Lanzamiento del Libro: Cinco décadas de liderazgo javeriano. Programa de Administración de Empresas, 1968-2018.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la Carrera: Como parte del proceso de autoevaluación, con miras a la renovación de alta calidad del programa de Contaduría Pública, queremos invitarle a que haga parte activa de este proceso, a través de su asistencia al grupo focal de Profesores que prestan sus servicios al Programa.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200991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21 de agosto María Fernanda Gómez, asesora de presupuesto público para el Observatorio Fiscal -un emprendimiento de la Universidad Javeriana que tiene como objetivo democratizar las finanzas públicas en Colombia-, tuvo la interesante oportunidad de asistir por primera vez al Congreso de la República y escuchar a los honorables senadores y representantes de las comisiones tercera y cuarta del senado y la cámara debatir sobre el Presupuesto General de la Nación (PGN).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Bajo la iniciativa "Adopta un Monumento"  la Universidad Javeriana adoptó, el 29 de agosto, el monumento "Rita 5:30pm" del escultor Enrique Grau, ubicada en el Parque Nacional, con el fin de contribuir en la preservación y defensa del monumento, y en especial bajo las tres líneas específicas de esta adopción: Defensa, Divulgación y Pedagogía.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6049361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doctor Alberto Gómez Gutiérrez, director del Instituto de Genética Humana, de la Pontificia Universidad Javeriana, presentó el 30 de agosto en el Museo Nacional de Bogotá, el proyecto editorial más completo y detallado del paso de Alexander </a:t>
            </a:r>
            <a:r>
              <a:rPr lang="es-CO" sz="1800" dirty="0" err="1"/>
              <a:t>von</a:t>
            </a:r>
            <a:r>
              <a:rPr lang="es-CO" sz="1800" dirty="0"/>
              <a:t> Humboldt por Colombia: </a:t>
            </a:r>
            <a:r>
              <a:rPr lang="es-CO" sz="1800" dirty="0" err="1"/>
              <a:t>Humboldtiana</a:t>
            </a:r>
            <a:r>
              <a:rPr lang="es-CO" sz="1800" dirty="0"/>
              <a:t> neogranadina.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Escuela de Gobierno y Ética Pública de la Pontificia Universidad Javeriana, y la fundación Bancolombia, firmaron el "Convenio marco de cooperación", con el fin de promover comportamientos éticos en la sociedad y luchar, de forma mancomunada, contra el flagelo de la corrupción, por medio de foros y discusiones lideradas por conferencistas nacionales e internacionales.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4034975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Promoción Institucional de la Pontificia Universidad Javeriana realizó este 1 de septiembre el evento </a:t>
            </a:r>
            <a:r>
              <a:rPr lang="es-CO" sz="1800" dirty="0" err="1"/>
              <a:t>Expojaveriana</a:t>
            </a:r>
            <a:r>
              <a:rPr lang="es-CO" sz="1800" dirty="0"/>
              <a:t> Posgrados, dirigido a los interesados en realizar las especializaciones, maestrías y doctorados que se ofrecen en la institución.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Nuestro sentido del servicio y nuestro profundo compromiso con las comunidades de Ciudad Bolívar (San Joaquín y Candelaria la nueva), se ven reflejadas con nuestros voluntarios y estudiantes que hacen parte del Consultorio Contable Javeriano.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2084042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Novitas 649 - Contrapartida 3760 a 3773  - Registro Contable 395 – Vademécum 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Gómez conversó vía Skype con el Salón Contable reunido en Cali, sobre el proceso disciplinario, sobre el marco conceptual de la revisoría y sobre los empresarios pequeños.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la quinta semana de la movilidad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a:t>
            </a:r>
            <a:r>
              <a:rPr lang="es-CO" sz="1800" dirty="0" err="1"/>
              <a:t>Bicitaller</a:t>
            </a:r>
            <a:r>
              <a:rPr lang="es-CO" sz="1800" dirty="0"/>
              <a:t> prestó servicios del 27 al 31 de agosto.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735017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publicó el artículo de la egresada María Victoria Uribe Bohorquez titulado </a:t>
            </a:r>
            <a:r>
              <a:rPr lang="en-US" sz="1800" i="1" dirty="0"/>
              <a:t>Women on boards and efficiency in a business‐orientated environment.</a:t>
            </a:r>
            <a:endParaRPr lang="es-CO" sz="1800" i="1"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toda la Universidad se convocaron las elecciones para escoger los profesores y estudiantes miembros del Consejo de cada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0780020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Servicios Universitarios promovió el Foro </a:t>
            </a:r>
            <a:r>
              <a:rPr lang="es-CO" sz="1800" dirty="0" err="1"/>
              <a:t>Asi</a:t>
            </a:r>
            <a:r>
              <a:rPr lang="es-CO" sz="1800" dirty="0"/>
              <a:t> Nos Movemos En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Departamento de Ciencias Contables promovió la conferencia ¿Debo declarar renta? ¿Cómo hacerlo?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5926468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tercera sesión de la Cátedra itinerante de ética profesional Juan José Amézquita Piar se realizó en la Universidad de San Buenaventura.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invitó al III Foro Cultura Ciudadana en la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628397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Servicios Universitarios promovió la actividad lúdica Movilidad Sin Contratiempos.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una nueva jornada para  Personalización Y Recarga Tarjeta </a:t>
            </a:r>
            <a:r>
              <a:rPr lang="es-CO" sz="1800" dirty="0" err="1"/>
              <a:t>Tullave</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5206124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el Panel 50 años programa de administración de empresas.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CAE+e</a:t>
            </a:r>
            <a:r>
              <a:rPr lang="es-CO" sz="1800" dirty="0"/>
              <a:t>: El siguiente círculo de Innovación lo realizaremos el martes 04 de septiembre de 3:00 p.m. – 5:00 p.m. en la sala de reuniones del CAE+E. En esta ocasión estaremos conociendo experiencias de innovación lideradas por profesores de la Javeriana. Posteriormente estaremos desarrollando un taller participativo sobre ideación colaborativa.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207891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las festividades del programa de Administración de Empresas, se realizó la Conferencia Gerencia Emprendedora Y Sostenibilidad Organizacional En Alpina,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Decano: Los invito a participar del Conversatorio sobre Iniciativas Productivas en el marco de la Semana por la Paz 2018, el cual se desarrollará el 6 de septiembre en horario de 2:00 pm a 4:00 pm, en el Auditorio Alfonso Quintana, S.J.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5101915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981</Words>
  <Application>Microsoft Office PowerPoint</Application>
  <PresentationFormat>Presentación en pantalla (4:3)</PresentationFormat>
  <Paragraphs>64</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29</cp:revision>
  <dcterms:modified xsi:type="dcterms:W3CDTF">2018-09-02T19:45:33Z</dcterms:modified>
</cp:coreProperties>
</file>