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82" autoAdjust="0"/>
  </p:normalViewPr>
  <p:slideViewPr>
    <p:cSldViewPr snapToGrid="0">
      <p:cViewPr varScale="1">
        <p:scale>
          <a:sx n="106" d="100"/>
          <a:sy n="106" d="100"/>
        </p:scale>
        <p:origin x="168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9/09/2018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295211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36016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865304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44480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35404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75128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579182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704128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9/09/2018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9/09/2018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9/09/2018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9/09/2018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9/09/2018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9/09/2018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9/09/2018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9/09/2018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9/09/2018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39</a:t>
            </a:r>
            <a:r>
              <a:rPr lang="es-US" dirty="0"/>
              <a:t>7</a:t>
            </a:r>
            <a:r>
              <a:rPr lang="es-CO" dirty="0"/>
              <a:t>, septiembre 10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Jorge Restrepo Torres, profesor asociado del Departamento de Economía, de la Facultad de Ciencias Económicas y Administrativas, considera que el Presidente de Colombia, Iván Duque, necesita hacer tres reformas en materia económica: lograr una tasa de crecimiento económico más rápida, lograr un sistema pensional más justo y equitativo y hacer reformas en materia de educación, ciencia y tecnología.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es la quinta implementación del Proceso de formación Maestros para la Paz, el cual favorece la reflexión en torno al ser y quehacer del docente como maestro para la paz. </a:t>
            </a:r>
            <a:r>
              <a:rPr lang="es-CO" sz="1800"/>
              <a:t>Es una invitación a "sentir y gustar" la labor de educar para la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105505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650 - Contrapartida 3774 a 3787  - Registro Contable 396.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comité organizador de la X versión del Foro de Firmas aprobó el folleto publicitario.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Regresa correspondiente a septiembre de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recta final, se recalcó el Procedimiento para efectuar pago inscripción III Congreso Internacional en </a:t>
            </a:r>
            <a:r>
              <a:rPr lang="es-CO" sz="1800" dirty="0" err="1"/>
              <a:t>Supply</a:t>
            </a:r>
            <a:r>
              <a:rPr lang="es-CO" sz="1800" dirty="0"/>
              <a:t> </a:t>
            </a:r>
            <a:r>
              <a:rPr lang="es-CO" sz="1800" dirty="0" err="1"/>
              <a:t>Chain</a:t>
            </a:r>
            <a:r>
              <a:rPr lang="es-CO" sz="1800" dirty="0"/>
              <a:t> Management en una Economía Global.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188332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una nueva Carta de refrigerios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inició el estudio de la Sección 23 de la Norma de información financiera para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5146932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Universidad Externado de Colombia se realizó la cuarta sesión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 un cordial saludo. Nos complace invitarlo al Gran Encuentro de Egresados de la Facultad de Ciencias Económicas y Administrativas que se realizará el próximo 12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166632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Enfoques de Evaluación para el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manera atenta nos dirigimos a ustedes con el propósito de invitarlos a participar en la convocatoria que busca identificar tecnologías e invenciones que se encuentren en un estado de desarrollo que tengan un prototipo funcional o una validación comercial.  Las propuestas seleccionadas se presentarán en la Galería de Innovación, un espacio de exhibición que busca visibilizar tecnologías innovadoras que den una solución a un problema, que adicionalmente ofrezcan una oportunidad de negocio para el sector productivo.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179063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viernes 7 de septiembre se celebró una eucaristía recordando a San Pedro Claver.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6 de septiembre realizamos el Dia de la Movilidad Sostenible.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684353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Gestión Humana divulgó la Actualización del Procedimiento Auxilio educativo para estudios de pregrado en la sede central de la Pontificia Universidad Javeriana de los hijos de profesores de planta o de empleados administrativos, con dedicación de tiempo completo (TH-P13-PR04).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Javeriano de Formación Deportiva tiene el gusto de invitarlos a un recorrido de Naturaleza por la antigua línea del tren y el camino real que comunica a Facatativá con Zipacón, Cachipay y el Ocaso.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31510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Comunico a ustedes la publicación del Acuerdo N°663 del 6 de septiembre de 2018, con el cual el Consejo Directivo Universitario expide la modificación del Capítulo II. Ingreso a la Universidad del Reglamento de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contexto de la Semana por la Paz, el Centro de Fomento de la Identidad y Construcción de la Comunidad de la Vicerrectoría del Medio Universitario, realizó el Foro de la Cultura Ciudadana, con el objetivo de promover los valores ciudadanos en la comunidad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494676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620</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39</cp:revision>
  <dcterms:modified xsi:type="dcterms:W3CDTF">2018-09-09T20:22:30Z</dcterms:modified>
</cp:coreProperties>
</file>