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custDataLst>
    <p:tags r:id="rId14"/>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4651" autoAdjust="0"/>
  </p:normalViewPr>
  <p:slideViewPr>
    <p:cSldViewPr snapToGrid="0">
      <p:cViewPr varScale="1">
        <p:scale>
          <a:sx n="109" d="100"/>
          <a:sy n="109" d="100"/>
        </p:scale>
        <p:origin x="1680"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13/09/2018</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35049567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36703019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7526152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7989339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39155136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35234280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3927938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26835482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23454361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2980774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13/09/2018</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13/09/2018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13/09/2018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13/09/2018</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13/09/2018</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13/09/2018</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13/09/2018</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13/09/2018</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13/09/2018</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13/09/2018</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13/09/2018</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13/09/2018</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a:t>
            </a:r>
            <a:r>
              <a:rPr lang="es-CO" dirty="0" smtClean="0"/>
              <a:t>39</a:t>
            </a:r>
            <a:r>
              <a:rPr lang="es-US" dirty="0"/>
              <a:t>8</a:t>
            </a:r>
            <a:r>
              <a:rPr lang="es-CO" dirty="0" smtClean="0"/>
              <a:t>, </a:t>
            </a:r>
            <a:r>
              <a:rPr lang="es-CO" dirty="0"/>
              <a:t>septiembre </a:t>
            </a:r>
            <a:r>
              <a:rPr lang="es-CO" dirty="0" smtClean="0"/>
              <a:t>17 </a:t>
            </a:r>
            <a:r>
              <a:rPr lang="es-CO" dirty="0"/>
              <a:t>de 2018</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el barrio San Joaquín en Ciudad Bolívar, cada sábado estamos capacitando a más de 15 personas en finanzas personales, contabilidad básica y costos, construyendo con ellos sus sueños de emprender y salir adelante, un trabajo conjunto con Vidas Móviles y el Consultorio Contable </a:t>
            </a:r>
            <a:r>
              <a:rPr lang="es-CO" sz="1800" dirty="0" smtClean="0"/>
              <a:t>Javeriano.</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Celebrando la fe, compartiendo la vida, construyendo comunidad, es un compromiso permanente con las personas de los barrios de Villa Javier, la María, Santa Ana y Quinta Ramos, donde estamos haciendo presencia con nuestro Consultorio Contable Javeriano</a:t>
            </a:r>
            <a:r>
              <a:rPr lang="es-CO" sz="1800" dirty="0" smtClean="0"/>
              <a:t>.</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409038458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smtClean="0"/>
              <a:t>En Cali </a:t>
            </a:r>
            <a:r>
              <a:rPr lang="es-CO" sz="1800" dirty="0"/>
              <a:t>se realizó el XV Simposio Nacional y XII Internacional de expertos en </a:t>
            </a:r>
            <a:r>
              <a:rPr lang="es-CO" sz="1800" dirty="0" smtClean="0"/>
              <a:t>finanzas.</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smtClean="0"/>
              <a:t>“Nuestro </a:t>
            </a:r>
            <a:r>
              <a:rPr lang="es-CO" sz="1800"/>
              <a:t>primer día de Práctica como “capacitadoras”, en donde pensamos llegar a enseñar temas contables, en realidad quienes terminamos aprendiendo fuimos nosotras, tomé las mejores clases de mi carrera y de mi vida en cuanto a emprendimiento, bondad, humildad, perseverancia, felicidad, humanismo; pude sentir en cada uno de ellos esas ganas de salir adelante, esa sed de conocimientos y sobre todo la gratitud para con quienes ejercemos la tarea de practicantes </a:t>
            </a:r>
            <a:r>
              <a:rPr lang="es-CO" sz="1800"/>
              <a:t>sociales</a:t>
            </a:r>
            <a:r>
              <a:rPr lang="es-CO" sz="1800" smtClean="0"/>
              <a:t>.”</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194030635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divulgaron Novitas 651 - Contrapartida 3788 a 3803  - Registro Contable </a:t>
            </a:r>
            <a:r>
              <a:rPr lang="es-CO" sz="1800" dirty="0" smtClean="0"/>
              <a:t>397.</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smtClean="0"/>
              <a:t>En la Fundación Universitaria Los Libertadores se llevó a cabo una reunión de profesores y </a:t>
            </a:r>
            <a:r>
              <a:rPr lang="es-CO" sz="1800" dirty="0"/>
              <a:t>la </a:t>
            </a:r>
            <a:r>
              <a:rPr lang="es-CO" sz="1800" dirty="0" smtClean="0"/>
              <a:t>5ª sesión de la Cátedra itinerante de ética profesional Juan José Amézquita Piar.</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353393935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smtClean="0"/>
              <a:t>Nuestro </a:t>
            </a:r>
            <a:r>
              <a:rPr lang="es-CO" sz="1800" dirty="0"/>
              <a:t>Decano de Facultad  estará fuera del país  asistiendo a una visita a la Universidad Bayreuth, en Alemania.</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Nos invitaron al 3er Bici paseo </a:t>
            </a:r>
            <a:r>
              <a:rPr lang="es-CO" sz="1800" dirty="0" smtClean="0"/>
              <a:t>administrativos.</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45916639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smtClean="0"/>
              <a:t>En Spatia se conversó sobre la necesidad de llevar papeles de trabajo en todos los servicios profesionales de los contadores y no solo en los de aseguramiento.</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Instituto de Estudios Sociales y Culturales de la Pontificia Universidad Javeriana le invita al Lanzamiento Libro </a:t>
            </a:r>
            <a:r>
              <a:rPr lang="es-CO" sz="1800" dirty="0" err="1"/>
              <a:t>Yacuanquer</a:t>
            </a:r>
            <a:r>
              <a:rPr lang="es-CO" sz="1800" dirty="0"/>
              <a:t> y Trujillo: Relatos de despojos y resistencias - Instituto </a:t>
            </a:r>
            <a:r>
              <a:rPr lang="es-CO" sz="1800" dirty="0" smtClean="0"/>
              <a:t>Pensar.</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248727440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III Encuentro javeriano de arte y creatividad, que se </a:t>
            </a:r>
            <a:r>
              <a:rPr lang="es-CO" sz="1800" dirty="0" smtClean="0"/>
              <a:t>desarrolló </a:t>
            </a:r>
            <a:r>
              <a:rPr lang="es-CO" sz="1800" dirty="0"/>
              <a:t>entre el 10 y 14 de septiembre en la Pontificia Universidad Javeriana, contó en su segundo día con la participación del brasileño Alberto Levy, ingeniero informático, consultor y asesor creativo, quien habló de la importancia que tiene fusionar la tecnología, la ciencia y el arte.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smtClean="0"/>
              <a:t>De </a:t>
            </a:r>
            <a:r>
              <a:rPr lang="es-CO" sz="1800" dirty="0"/>
              <a:t>nuestro decano: Quiero invitarlos a participar de la segunda sesión de la Catedra BBVA “El papel del sistema financiero y los bancos en la transformación productiva”, que se realizará el día 18 de septiembre de 2018 en el Auditorio Alfonso Quintana Cardenas, S.J. a las 2:00 pm.  En está ocasión contaremos con la presencia de Juana Téllez, Alejandro Reyes y María Claudia </a:t>
            </a:r>
            <a:r>
              <a:rPr lang="es-CO" sz="1800" dirty="0" err="1"/>
              <a:t>Llanes</a:t>
            </a:r>
            <a:r>
              <a:rPr lang="es-CO" sz="1800" dirty="0"/>
              <a:t>, economistas del equipo de BBVA </a:t>
            </a:r>
            <a:r>
              <a:rPr lang="es-CO" sz="1800" dirty="0" err="1"/>
              <a:t>research</a:t>
            </a:r>
            <a:r>
              <a:rPr lang="es-CO" sz="1800" dirty="0"/>
              <a:t> para Colombia.</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385917571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realizó un Gran Encuentro de Egresados de la Facultad de Ciencias Económicas y </a:t>
            </a:r>
            <a:r>
              <a:rPr lang="es-CO" sz="1800" dirty="0" smtClean="0"/>
              <a:t>Administrativas.</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smtClean="0"/>
              <a:t>De la Dirección de Asuntos </a:t>
            </a:r>
            <a:r>
              <a:rPr lang="es-CO" sz="1800" dirty="0"/>
              <a:t>Internacionales recibimos </a:t>
            </a:r>
            <a:r>
              <a:rPr lang="es-CO" sz="1800" dirty="0" smtClean="0"/>
              <a:t>un Boletín </a:t>
            </a:r>
            <a:r>
              <a:rPr lang="es-CO" sz="1800" dirty="0"/>
              <a:t>de Oportunidades de Cooperación Internacional - Javeriana Colombia.</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7398178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smtClean="0"/>
              <a:t>La Facultad de Ciencias Jurídicas invitó </a:t>
            </a:r>
            <a:r>
              <a:rPr lang="es-CO" sz="1800" dirty="0"/>
              <a:t>al evento Aproximación a los Derechos Humanos en las Relaciones </a:t>
            </a:r>
            <a:r>
              <a:rPr lang="es-CO" sz="1800" dirty="0" smtClean="0"/>
              <a:t>Empresariales.</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Facultad de Ciencias recibió el Premio Nacional Alejandro Ángel Escobar Ciencias exactas, físicas y naturales, entre 134 trabajos postulados</a:t>
            </a:r>
            <a:r>
              <a:rPr lang="es-CO" sz="1800" dirty="0" smtClean="0"/>
              <a:t>. El </a:t>
            </a:r>
            <a:r>
              <a:rPr lang="es-CO" sz="1800" dirty="0"/>
              <a:t>premio fue para el grupo de Películas Delgadas y </a:t>
            </a:r>
            <a:r>
              <a:rPr lang="es-CO" sz="1800" dirty="0" err="1"/>
              <a:t>Nanofotónica</a:t>
            </a:r>
            <a:r>
              <a:rPr lang="es-CO" sz="1800" dirty="0"/>
              <a:t> y su trabajo '</a:t>
            </a:r>
            <a:r>
              <a:rPr lang="es-CO" sz="1800" dirty="0" err="1"/>
              <a:t>Method</a:t>
            </a:r>
            <a:r>
              <a:rPr lang="es-CO" sz="1800" dirty="0"/>
              <a:t> </a:t>
            </a:r>
            <a:r>
              <a:rPr lang="es-CO" sz="1800" dirty="0" err="1"/>
              <a:t>for</a:t>
            </a:r>
            <a:r>
              <a:rPr lang="es-CO" sz="1800" dirty="0"/>
              <a:t> </a:t>
            </a:r>
            <a:r>
              <a:rPr lang="es-CO" sz="1800" dirty="0" err="1"/>
              <a:t>manufacturing</a:t>
            </a:r>
            <a:r>
              <a:rPr lang="es-CO" sz="1800" dirty="0"/>
              <a:t> a </a:t>
            </a:r>
            <a:r>
              <a:rPr lang="es-CO" sz="1800" dirty="0" err="1"/>
              <a:t>thin</a:t>
            </a:r>
            <a:r>
              <a:rPr lang="es-CO" sz="1800" dirty="0"/>
              <a:t> film </a:t>
            </a:r>
            <a:r>
              <a:rPr lang="es-CO" sz="1800" dirty="0" err="1"/>
              <a:t>consisting</a:t>
            </a:r>
            <a:r>
              <a:rPr lang="es-CO" sz="1800" dirty="0"/>
              <a:t> of a </a:t>
            </a:r>
            <a:r>
              <a:rPr lang="es-CO" sz="1800" dirty="0" err="1"/>
              <a:t>colloidal</a:t>
            </a:r>
            <a:r>
              <a:rPr lang="es-CO" sz="1800" dirty="0"/>
              <a:t> </a:t>
            </a:r>
            <a:r>
              <a:rPr lang="es-CO" sz="1800" dirty="0" err="1"/>
              <a:t>crystal</a:t>
            </a:r>
            <a:r>
              <a:rPr lang="es-CO" sz="1800" dirty="0"/>
              <a:t> </a:t>
            </a:r>
            <a:r>
              <a:rPr lang="es-CO" sz="1800" dirty="0" err="1"/>
              <a:t>infiltrated</a:t>
            </a:r>
            <a:r>
              <a:rPr lang="es-CO" sz="1800" dirty="0"/>
              <a:t> </a:t>
            </a:r>
            <a:r>
              <a:rPr lang="es-CO" sz="1800" dirty="0" err="1"/>
              <a:t>with</a:t>
            </a:r>
            <a:r>
              <a:rPr lang="es-CO" sz="1800" dirty="0"/>
              <a:t> </a:t>
            </a:r>
            <a:r>
              <a:rPr lang="es-CO" sz="1800" dirty="0" err="1"/>
              <a:t>the</a:t>
            </a:r>
            <a:r>
              <a:rPr lang="es-CO" sz="1800" dirty="0"/>
              <a:t> </a:t>
            </a:r>
            <a:r>
              <a:rPr lang="es-CO" sz="1800" dirty="0" err="1"/>
              <a:t>luminescent</a:t>
            </a:r>
            <a:r>
              <a:rPr lang="es-CO" sz="1800" dirty="0"/>
              <a:t> MDMO-PPV </a:t>
            </a:r>
            <a:r>
              <a:rPr lang="es-CO" sz="1800" dirty="0" err="1"/>
              <a:t>polymer</a:t>
            </a:r>
            <a:r>
              <a:rPr lang="es-CO" sz="1800" dirty="0"/>
              <a:t> </a:t>
            </a:r>
            <a:r>
              <a:rPr lang="es-CO" sz="1800" dirty="0" err="1"/>
              <a:t>made</a:t>
            </a:r>
            <a:r>
              <a:rPr lang="es-CO" sz="1800" dirty="0"/>
              <a:t> of </a:t>
            </a:r>
            <a:r>
              <a:rPr lang="es-CO" sz="1800" dirty="0" err="1"/>
              <a:t>silica</a:t>
            </a:r>
            <a:r>
              <a:rPr lang="es-CO" sz="1800" dirty="0"/>
              <a:t> (SiO2) </a:t>
            </a:r>
            <a:r>
              <a:rPr lang="es-CO" sz="1800" dirty="0" err="1"/>
              <a:t>spheres</a:t>
            </a:r>
            <a:r>
              <a:rPr lang="es-CO" sz="1800" dirty="0"/>
              <a:t>, </a:t>
            </a:r>
            <a:r>
              <a:rPr lang="es-CO" sz="1800" dirty="0" err="1"/>
              <a:t>having</a:t>
            </a:r>
            <a:r>
              <a:rPr lang="es-CO" sz="1800" dirty="0"/>
              <a:t> a </a:t>
            </a:r>
            <a:r>
              <a:rPr lang="es-CO" sz="1800" dirty="0" err="1"/>
              <a:t>face-centered</a:t>
            </a:r>
            <a:r>
              <a:rPr lang="es-CO" sz="1800" dirty="0"/>
              <a:t> </a:t>
            </a:r>
            <a:r>
              <a:rPr lang="es-CO" sz="1800" dirty="0" err="1"/>
              <a:t>cubic</a:t>
            </a:r>
            <a:r>
              <a:rPr lang="es-CO" sz="1800" dirty="0"/>
              <a:t> </a:t>
            </a:r>
            <a:r>
              <a:rPr lang="es-CO" sz="1800" dirty="0" err="1"/>
              <a:t>system</a:t>
            </a:r>
            <a:r>
              <a:rPr lang="es-CO" sz="1800" dirty="0"/>
              <a:t> (FCC)'.</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355666743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La carrera de Contaduría Pública y el Consultorio Contable Javeriano presentaron la propuesta de la Red Nacional de Consultorios Contables, el 11 de septiembre de 2018, donde seis universidades aceptaron la invitación para la construcción de este nuevo reto de formación, investigación, intercambio y proyección de los Consultorios Contables</a:t>
            </a:r>
            <a:r>
              <a:rPr lang="es-CO" sz="1800" dirty="0" smtClean="0"/>
              <a:t>.</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err="1"/>
              <a:t>Siva</a:t>
            </a:r>
            <a:r>
              <a:rPr lang="es-CO" sz="1800" dirty="0"/>
              <a:t> </a:t>
            </a:r>
            <a:r>
              <a:rPr lang="es-CO" sz="1800" dirty="0" err="1"/>
              <a:t>Kumari</a:t>
            </a:r>
            <a:r>
              <a:rPr lang="es-CO" sz="1800" dirty="0"/>
              <a:t>, directora general de la Organización del Bachillerato Internacional (IB); </a:t>
            </a:r>
            <a:r>
              <a:rPr lang="es-CO" sz="1800" dirty="0" err="1"/>
              <a:t>Maripé</a:t>
            </a:r>
            <a:r>
              <a:rPr lang="es-CO" sz="1800" dirty="0"/>
              <a:t> Méndez, responsable del programa en la región de España y Portugal, y Luis Eduardo Rivas, presidente de la Asociación Andina de Colegios del BI (AACBI) visitaron la Pontificia Universidad Javeriana el 6 de septiembre</a:t>
            </a:r>
            <a:r>
              <a:rPr lang="es-CO" sz="1800" dirty="0" smtClean="0"/>
              <a:t>. La </a:t>
            </a:r>
            <a:r>
              <a:rPr lang="es-CO" sz="1800" dirty="0"/>
              <a:t>reunión tuvo como objetivo estrechar lazos con la Javeriana y presentar los resultados de la actual articulación de las dos instituciones. El encuentro se llevó a cabo en la Vicerrectoría de Investigación con presencia del vicerrector Luis David Prieto, Diana Fernández, jefe de la Oficina de Promoción Institucional y Carolina Jaramillo, directora de Asuntos Estudiantiles de la </a:t>
            </a:r>
            <a:r>
              <a:rPr lang="es-CO" sz="1800" dirty="0" smtClean="0"/>
              <a:t>Javeriana.</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199224360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economía política de la tributación en Colombia es compleja. Existen muchos intereses detrás de sus negociaciones y renegociaciones", mencionó Luis Carlos Reyes, director del Observatorio Fiscal de la Universidad Javeriana, en el seminario ¿Política fiscal y sistema tributario: el desafío de lograr la equidad en el contexto del </a:t>
            </a:r>
            <a:r>
              <a:rPr lang="es-CO" sz="1800" dirty="0" err="1"/>
              <a:t>posacuerdo</a:t>
            </a:r>
            <a:r>
              <a:rPr lang="es-CO" sz="1800" dirty="0"/>
              <a:t>¿, organizado el 10 de septiembre por la Universidad Nacional y apoyado por la Javeriana.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Concejo de Bogotá destacó la labor que realiza la Pontificia Universidad Javeriana en el Distrito Capital por su compromiso ético con la ciudad</a:t>
            </a:r>
            <a:r>
              <a:rPr lang="es-CO" sz="1800" dirty="0" smtClean="0"/>
              <a:t>. La </a:t>
            </a:r>
            <a:r>
              <a:rPr lang="es-CO" sz="1800" dirty="0"/>
              <a:t>Javeriana fue reconocida por las prácticas en responsabilidad social, fomentando su solidaridad como factor positivo de desarrollo, orientación y transformación constructiva de la ciudad y el cuidado del medio ambiente en la capital.</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236583486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269</TotalTime>
  <Words>931</Words>
  <Application>Microsoft Office PowerPoint</Application>
  <PresentationFormat>Presentación en pantalla (4:3)</PresentationFormat>
  <Paragraphs>44</Paragraphs>
  <Slides>11</Slides>
  <Notes>11</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11</vt:i4>
      </vt:variant>
    </vt:vector>
  </HeadingPairs>
  <TitlesOfParts>
    <vt:vector size="17"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Bermudez Gomez</cp:lastModifiedBy>
  <cp:revision>45</cp:revision>
  <dcterms:modified xsi:type="dcterms:W3CDTF">2018-09-13T16:25:18Z</dcterms:modified>
</cp:coreProperties>
</file>