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custDataLst>
    <p:tags r:id="rId18"/>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4657" autoAdjust="0"/>
  </p:normalViewPr>
  <p:slideViewPr>
    <p:cSldViewPr snapToGrid="0">
      <p:cViewPr varScale="1">
        <p:scale>
          <a:sx n="105" d="100"/>
          <a:sy n="105" d="100"/>
        </p:scale>
        <p:origin x="1716"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23/09/2018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8228013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41940022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1829176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3187681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0378921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3694831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752615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676974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888070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1223207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315435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9071666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23807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608563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23/09/2018</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23/09/2018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23/09/2018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23/09/2018</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23/09/2018</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23/09/2018</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23/09/2018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23/09/2018</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23/09/2018</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23/09/2018</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23/09/2018</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23/09/2018</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39</a:t>
            </a:r>
            <a:r>
              <a:rPr lang="es-US" dirty="0"/>
              <a:t>9</a:t>
            </a:r>
            <a:r>
              <a:rPr lang="es-CO" dirty="0"/>
              <a:t>, septiembre 24 de 2018</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Pensar se trasladó al Edificio Pablo VI.</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de Asuntos Internacionales invitó al evento inaugural del Año del Patrimonio Europeo.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90406890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próxima semana Luis Miguel y Gonzalo harán una vistita a Inglaterra y nos piden que les demos información sobre acuerdos o relaciones que tengamos con universidades o instituciones en el Reino Unido. El gobierno de Reino Unido tiene un nuevo programa para financiar investigaciones entre universidades de este país y Colombia. Es un programa reciente con gran potencial y por tanto es importante que le demos información a la Vicerrectoría sobre las posibles alianzas (proyectos, convenios, </a:t>
            </a:r>
            <a:r>
              <a:rPr lang="es-CO" sz="1800" dirty="0" err="1"/>
              <a:t>etc</a:t>
            </a:r>
            <a:r>
              <a:rPr lang="es-CO" sz="1800" dirty="0"/>
              <a:t>) que nuestra Facultad podría realizar o está realizando con instituciones de este país.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invitamos el próximo jueves 27 de septiembre a una charla informativa sobre posibilidades de financiación con la Unión Europea en el marco del programa Horizon2020, el cual será ofrecido por la Doctora Consuelo Uribe, actual Directora de </a:t>
            </a:r>
            <a:r>
              <a:rPr lang="es-CO" sz="1800" dirty="0" err="1"/>
              <a:t>ProSearch</a:t>
            </a:r>
            <a:r>
              <a:rPr lang="es-CO" sz="1800" dirty="0"/>
              <a:t> </a:t>
            </a:r>
            <a:r>
              <a:rPr lang="es-CO" sz="1800" dirty="0" err="1"/>
              <a:t>Europe</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4015756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Si están interesados en recibir apoyo para viajes internacionales enmarcados en proyectos de investigación con instituciones extranjeras, les recordamos que la convocatoria interna de movilidad se encuentra abierta hasta el próximo 15 de noviembre.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Como resultado del convenio de cooperación entre la Pontificia Universidad Javeriana y SONY, se inició la implementación del proyecto </a:t>
            </a:r>
            <a:r>
              <a:rPr lang="es-CO" sz="1800" dirty="0" err="1"/>
              <a:t>Vision</a:t>
            </a:r>
            <a:r>
              <a:rPr lang="es-CO" sz="1800" dirty="0"/>
              <a:t> Exchange, instalado en un salón de clase del edificio Jorge Hoyos, S.J., que busca brindar soluciones para la educación a través del uso de dispositivos tecnológicos, específicamente, de una plataforma que trabaja sobre redes que permite a todos los usuarios conectarse en tiempo real.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13643220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Pontificia Universidad Javeriana está buscando LA MEJOR IDEA DE EMPRENDIMIENTO QUE AYUDE A SOLUCIONAR el siguiente reto: EL DESEMPLEO JUVENIL ¿Cómo podemos proveer trabajos significativos a 10 millones de jóvenes en la próxima década?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iniciativa "Bogotá cómo vamos", presentó en la Pontificia Universidad Javeriana su vigésimo informe sobre la calidad de vida en la capital del país, con el objetivo de dialogar y reflexionar sobre los desafíos que tiene la ciudad. A lo largo de dos paneles se mostraron importantes cifras en materia de vivienda, hábitat, seguridad, salud, educación, transporte, ambiente y ruralidad.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8977453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programa Peregrinando Diálogos y Encuentro, del Centro Pastoral San Francisco Javier, desarrolló del 7 al 15 de septiembre de 2018, su experiencia de Peregrinos Encuentro y Camino en Tierra Santa, donde tuvieron la oportunidad de recorrer las ciudades Tel Aviv, Jericó, Haifa, </a:t>
            </a:r>
            <a:r>
              <a:rPr lang="es-CO" sz="1800" dirty="0" err="1"/>
              <a:t>Tiberiades</a:t>
            </a:r>
            <a:r>
              <a:rPr lang="es-CO" sz="1800" dirty="0"/>
              <a:t>, Nazaret, Belén y Jerusalén.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encuentran abiertas las inscripciones para el I Simposio Internacional de Investigación y Actividad Física, ejercicio físico y deporte: nuevas perspectivas interdisciplinarias que se llevará a cabo durante toda la jornada de los días 8 y 9 de noviembre, organizado por el Centro Javeriano de Formación Deportiva y las Facultades de Medicina, Ciencias y Educación.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366238150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noveno volumen de la serie que la Pontificia Universidad Javeriana y Villegas Editores iniciaron en 2009 para dar a conocer el rico patrimonio artístico y bibliográfico de la Compañía de Jesús en Colombia, participó en el concurso internacional Latino Book </a:t>
            </a:r>
            <a:r>
              <a:rPr lang="es-CO" sz="1800" dirty="0" err="1"/>
              <a:t>Awards</a:t>
            </a:r>
            <a:r>
              <a:rPr lang="es-CO" sz="1800" dirty="0"/>
              <a:t> 2018, donde obtuvo el segundo puesto en la categoría Mejor libro de historia, y mención honorable en la categoría Mejor uso de ilustración.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Las comunidades contables pueden lograr grandes cosas en todo el mundo. Únete hoy a nosotros en Facebook con el deseo de que los actos de bondad guíen nuestros comportamientos y actitudes.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3123127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652 - Contrapartida 3804 a 3817  - Registro Contable 398.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Observatorio Fiscal invitó al panel "La reforma tributaria que Colombia necesita“, Octubre 4.</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5339393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cátedra itinerante de ética profesional y sus profesores se reunieron en la Universidad Central. La profesora Katherine Restrepo Quintero abordó la  Contaduría Pública y Crisis Financieras.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realizaron exámenes preparatorios en materia de aseguramiento.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55147129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una reunión del Comité de Aseguramiento del CTCP, en el cual participa la Universidad Javeriana. Se revisó la aplicabilidad de la Norma Internacional de auditoría 315 y la Norma Internacional de auditoría 720.  Así mismo se  revisó el cambio que traerá la modificación del Código de ética para el profesional contable emitido por IESBA - IFAC.   Y adicional se dio a conocer la propuesta de modificación del DUR 2420 DE 2015 en relación con el nivel de seguridad que deben ofrecer los revisores fiscales en cumplimiento de sus funciones.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pasado 10 de Septiembre se reunieron los miembros del Grupo de Estudios en Aseguramiento de la información para estudiar el estándar  AS 6110: </a:t>
            </a:r>
            <a:r>
              <a:rPr lang="es-CO" sz="1800" i="1" dirty="0" err="1"/>
              <a:t>Compliance</a:t>
            </a:r>
            <a:r>
              <a:rPr lang="es-CO" sz="1800" i="1" dirty="0"/>
              <a:t> Auditing </a:t>
            </a:r>
            <a:r>
              <a:rPr lang="es-CO" sz="1800" i="1" dirty="0" err="1"/>
              <a:t>Considerations</a:t>
            </a:r>
            <a:r>
              <a:rPr lang="es-CO" sz="1800" i="1" dirty="0"/>
              <a:t> in </a:t>
            </a:r>
            <a:r>
              <a:rPr lang="es-CO" sz="1800" i="1" dirty="0" err="1"/>
              <a:t>Audits</a:t>
            </a:r>
            <a:r>
              <a:rPr lang="es-CO" sz="1800" i="1" dirty="0"/>
              <a:t> </a:t>
            </a:r>
            <a:r>
              <a:rPr lang="es-CO" sz="1800" i="1" dirty="0" err="1"/>
              <a:t>of</a:t>
            </a:r>
            <a:r>
              <a:rPr lang="es-CO" sz="1800" i="1" dirty="0"/>
              <a:t> </a:t>
            </a:r>
            <a:r>
              <a:rPr lang="es-CO" sz="1800" i="1" dirty="0" err="1"/>
              <a:t>Recipients</a:t>
            </a:r>
            <a:r>
              <a:rPr lang="es-CO" sz="1800" i="1" dirty="0"/>
              <a:t> </a:t>
            </a:r>
            <a:r>
              <a:rPr lang="es-CO" sz="1800" i="1" dirty="0" err="1"/>
              <a:t>of</a:t>
            </a:r>
            <a:r>
              <a:rPr lang="es-CO" sz="1800" i="1" dirty="0"/>
              <a:t> </a:t>
            </a:r>
            <a:r>
              <a:rPr lang="es-CO" sz="1800" i="1" dirty="0" err="1"/>
              <a:t>Governmental</a:t>
            </a:r>
            <a:r>
              <a:rPr lang="es-CO" sz="1800" i="1" dirty="0"/>
              <a:t> Financial </a:t>
            </a:r>
            <a:r>
              <a:rPr lang="es-CO" sz="1800" i="1" dirty="0" err="1"/>
              <a:t>Assistance</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6353312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enviaron las invitaciones para participar en la X versión del Foro de Firmas.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Mediante Skype, el profesor Hernando Bermúdez expuso a alumnos del Icesi el tema ¿Hacia dónde va la revisoría fiscal?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14214421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instalaciones de la Universidad se realizó el IV Encuentro Nacional de Construcción Conjunta.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el propósito de dar continuidad a lo dispuesto en la Resolución 2013 de 1986, la Universidad procederá a elegir un nuevo Comité Paritario de Seguridad y Salud en el Trabajo (COPASST).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7425014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divulgaron las listas oficiales de candidatos a los Consejos de Facultad.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de Estudios en Derecho Contable avanzó en su reflexión sobre los ingresos ordinarios.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52671782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Circuló el Boletín VRI No. 91 - Convocatorias, financiación para movilidad y proyectos de investigación, innovación y creación artística.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Javeriano de Formación Deportiva tiene el gusto de invitarlos a un recorrido de Naturaleza en el páramo de Sumapaz por senderos del Acueducto de Bogotá y la vereda de las Margaritas. Este Tesoro Natural de los bogotanos de sobrecogedora belleza y escenario mítico de las comunidades Muiscas, se encuentra a 18 kilómetros al sur de la población de Usme. Allí caminaremos en medio de turberas, pajonales y frailejones que dan origen a diversas quebradas y lagunas; apreciaremos el sobrevuelo de las águilas, la presencia de conejos, lagartijas; en fin un lugar para conocer, amar, y preservar.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3351748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Nos invitaron al Torneo tenis de campo.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realizará la Olimpiada de Atletismo.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0685121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315</TotalTime>
  <Words>1108</Words>
  <Application>Microsoft Office PowerPoint</Application>
  <PresentationFormat>Presentación en pantalla (4:3)</PresentationFormat>
  <Paragraphs>60</Paragraphs>
  <Slides>15</Slides>
  <Notes>15</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56</cp:revision>
  <dcterms:modified xsi:type="dcterms:W3CDTF">2018-09-24T00:10:53Z</dcterms:modified>
</cp:coreProperties>
</file>