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79" autoAdjust="0"/>
    <p:restoredTop sz="86323" autoAdjust="0"/>
  </p:normalViewPr>
  <p:slideViewPr>
    <p:cSldViewPr>
      <p:cViewPr>
        <p:scale>
          <a:sx n="77" d="100"/>
          <a:sy n="77" d="100"/>
        </p:scale>
        <p:origin x="-7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06/12/2010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06/12/2010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06/12/2010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06/12/2010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06/12/2010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06/12/2010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06/12/2010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06/12/2010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06/12/2010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06/12/2010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06/12/2010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06/12/2010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06/12/2010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40, </a:t>
            </a:r>
            <a:r>
              <a:rPr lang="es-CO" dirty="0" smtClean="0"/>
              <a:t>diciembre </a:t>
            </a:r>
            <a:r>
              <a:rPr lang="es-CO" dirty="0" smtClean="0"/>
              <a:t>6 </a:t>
            </a:r>
            <a:r>
              <a:rPr lang="es-CO" dirty="0" smtClean="0"/>
              <a:t>de 2010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Se iniciaron las labores festejar el Día del Contador Javeriano y los 40 años de la primera promoción.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martes </a:t>
            </a:r>
            <a:r>
              <a:rPr lang="es-CO" sz="1800" dirty="0" smtClean="0"/>
              <a:t>30 de noviembre, como </a:t>
            </a:r>
            <a:r>
              <a:rPr lang="es-CO" sz="1800" dirty="0" smtClean="0"/>
              <a:t>parte de las actividades de la Red de Universidades con Especialización en Revisoría Fiscal, los profesores de las 11 Universidades </a:t>
            </a:r>
            <a:r>
              <a:rPr lang="es-CO" sz="1800" dirty="0" smtClean="0"/>
              <a:t>acordaron que el próximo año estudiarán la </a:t>
            </a:r>
            <a:r>
              <a:rPr lang="en-US" sz="1800" i="1" dirty="0"/>
              <a:t>Guide to Using International Standards on Auditing in the Audits of Small- and Medium-Sized </a:t>
            </a:r>
            <a:r>
              <a:rPr lang="en-US" sz="1800" i="1" dirty="0" smtClean="0"/>
              <a:t>Entities.</a:t>
            </a:r>
            <a:endParaRPr lang="es-CO" sz="1800" i="1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Circularon </a:t>
            </a:r>
            <a:r>
              <a:rPr lang="es-CO" sz="1800" dirty="0"/>
              <a:t>Novitas </a:t>
            </a:r>
            <a:r>
              <a:rPr lang="es-CO" sz="1800" dirty="0" smtClean="0"/>
              <a:t>283, Contrapartida </a:t>
            </a:r>
            <a:r>
              <a:rPr lang="es-CO" sz="1800" dirty="0"/>
              <a:t>244 a </a:t>
            </a:r>
            <a:r>
              <a:rPr lang="es-CO" sz="1800" dirty="0" smtClean="0"/>
              <a:t>250, Registro </a:t>
            </a:r>
            <a:r>
              <a:rPr lang="es-CO" sz="1800" dirty="0"/>
              <a:t>contable </a:t>
            </a:r>
            <a:r>
              <a:rPr lang="es-CO" sz="1800" dirty="0" smtClean="0"/>
              <a:t>39 y el Boletín 1 sobre la renovación de la acreditación.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explicaron las novedades del SIU respecto de la gestión de los Postgrados.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3 de diciembre se conmemoró la muerte de San Francisco Javier, patrono de la Universidad.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divulgó la programación de la Novena que se rezará en la Facultad de Ciencias Económicas y Administrativas. El área contable es responsable de las actividades del 9 de diciembre.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comité de trabajo integrado para el efecto continuó trabajando en fortalecer los lazos entre las Universidades que integran AUSJAL.</a:t>
            </a:r>
          </a:p>
          <a:p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Los Directores de Departamento se reunieron  para revisar el documento " Política de Asistencia a Congresos, Eventos y Cursos de Actualización". La idea es proponer una política de Facultad en el próximo Consejo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9 de diciembre, el Departamento de Ciencias Contables reunirá al grupo de profesores y monitores para cerrar las actividades del año 2010 y proyectar las del año 2011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17 de diciembre iniciará el período de </a:t>
            </a:r>
            <a:r>
              <a:rPr lang="es-CO" sz="1800" smtClean="0"/>
              <a:t>vacaciones colectivas.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3453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1390</TotalTime>
  <Words>270</Words>
  <Application>Microsoft Office PowerPoint</Application>
  <PresentationFormat>Presentación en pantalla (4:3)</PresentationFormat>
  <Paragraphs>17</Paragraphs>
  <Slides>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332</cp:revision>
  <dcterms:created xsi:type="dcterms:W3CDTF">2010-02-05T13:43:46Z</dcterms:created>
  <dcterms:modified xsi:type="dcterms:W3CDTF">2010-12-06T15:57:16Z</dcterms:modified>
</cp:coreProperties>
</file>