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7"/>
  </p:notesMasterIdLst>
  <p:sldIdLst>
    <p:sldId id="256" r:id="rId2"/>
    <p:sldId id="257" r:id="rId3"/>
    <p:sldId id="258" r:id="rId4"/>
    <p:sldId id="259" r:id="rId5"/>
    <p:sldId id="260" r:id="rId6"/>
    <p:sldId id="261" r:id="rId7"/>
    <p:sldId id="263" r:id="rId8"/>
    <p:sldId id="262" r:id="rId9"/>
    <p:sldId id="264" r:id="rId10"/>
    <p:sldId id="265" r:id="rId11"/>
    <p:sldId id="266" r:id="rId12"/>
    <p:sldId id="267" r:id="rId13"/>
    <p:sldId id="268" r:id="rId14"/>
    <p:sldId id="269" r:id="rId15"/>
    <p:sldId id="270" r:id="rId16"/>
  </p:sldIdLst>
  <p:sldSz cx="9144000" cy="6858000" type="screen4x3"/>
  <p:notesSz cx="6858000" cy="9144000"/>
  <p:custDataLst>
    <p:tags r:id="rId18"/>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69" autoAdjust="0"/>
    <p:restoredTop sz="94657" autoAdjust="0"/>
  </p:normalViewPr>
  <p:slideViewPr>
    <p:cSldViewPr snapToGrid="0">
      <p:cViewPr varScale="1">
        <p:scale>
          <a:sx n="105" d="100"/>
          <a:sy n="105" d="100"/>
        </p:scale>
        <p:origin x="1716" y="11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30/09/2018</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9093647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8863803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42556487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33000141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14</a:t>
            </a:fld>
            <a:endParaRPr lang="es-CO"/>
          </a:p>
        </p:txBody>
      </p:sp>
    </p:spTree>
    <p:extLst>
      <p:ext uri="{BB962C8B-B14F-4D97-AF65-F5344CB8AC3E}">
        <p14:creationId xmlns:p14="http://schemas.microsoft.com/office/powerpoint/2010/main" val="9943443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15</a:t>
            </a:fld>
            <a:endParaRPr lang="es-CO"/>
          </a:p>
        </p:txBody>
      </p:sp>
    </p:spTree>
    <p:extLst>
      <p:ext uri="{BB962C8B-B14F-4D97-AF65-F5344CB8AC3E}">
        <p14:creationId xmlns:p14="http://schemas.microsoft.com/office/powerpoint/2010/main" val="7631877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7526152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39882312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1300405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33665989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7182400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38759873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24438533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18655244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30/09/2018</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30/09/2018</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30/09/2018</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30/09/2018</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30/09/2018</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30/09/2018</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30/09/2018</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30/09/2018</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30/09/2018</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30/09/2018</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30/09/2018</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30/09/2018</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400, octubre 1 de 2018</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Recibimos la Circular No. 3 Directrices para utilización de espacios abiertos en el campus.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Con el propósito de dar continuidad a lo dispuesto en la Resolución 2013 de 1986, la Universidad procederá a elegir un nuevo Comité Paritario de Seguridad y Salud en el Trabajo (COPASST).</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67457957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Todos invitados a JAVERIANO ALGUIEN NECESITA DE TI * Día 19 de Octubre/2018  hora: 6 p.m.</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 ¿Cómo puedes ayudar a quienes vienen de Venezuela? - </a:t>
            </a:r>
            <a:r>
              <a:rPr lang="es-CO" sz="1800" dirty="0" err="1"/>
              <a:t>Hackaton</a:t>
            </a:r>
            <a:r>
              <a:rPr lang="es-CO" sz="1800" dirty="0"/>
              <a:t> Social Mentes Sin fronteras.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76957073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 Se organizó un taller para niños Tienda Javeriana.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adelante habrá Domicilios </a:t>
            </a:r>
            <a:r>
              <a:rPr lang="es-CO" sz="1800" dirty="0" err="1"/>
              <a:t>iL</a:t>
            </a:r>
            <a:r>
              <a:rPr lang="es-CO" sz="1800" dirty="0"/>
              <a:t> </a:t>
            </a:r>
            <a:r>
              <a:rPr lang="es-CO" sz="1800" dirty="0" err="1"/>
              <a:t>Posto</a:t>
            </a:r>
            <a:r>
              <a:rPr lang="es-CO" sz="1800" dirty="0"/>
              <a:t>.</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174843035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anunció la Semana de los Servicios de Alimentación.</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eje 2 del Doctorado en Ciencias Sociales y Humanas a cargo del Instituto Pensar de la Universidad Javeriana  tiene el gusto de invitarlo a La cultura en acecho: Venezuela y el drama del saber- 12 octubre 2018 - Instituto Pensar.</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24079244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Observatorio Fiscal presenta la "Guía ciudadana a la tributación y el gasto del Estado colombiano" Es un documento ilustrado de 70 páginas al que los ciudadanos tendrán acceso para conocer de primera mano el manejo de las finanzas públicas en Colombia y para que puedan comprender el funcionamiento del presupuesto y los impuestos nacionales.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P. Carlos Eduardo Correa, S.J., Vice Gran Canciller de la Pontificia Universidad Javeriana, y el P. Jorge Humberto Peláez Piedrahita, S.J., Rector de la Universidad, valoraron de manera positiva la gestión del actual Vicerrector de Extensión y se prorrogó por tres años más su nombramiento, contados a partir del 1 de octubre de 2018.</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14</a:t>
            </a:fld>
            <a:endParaRPr lang="es-CO"/>
          </a:p>
        </p:txBody>
      </p:sp>
    </p:spTree>
    <p:extLst>
      <p:ext uri="{BB962C8B-B14F-4D97-AF65-F5344CB8AC3E}">
        <p14:creationId xmlns:p14="http://schemas.microsoft.com/office/powerpoint/2010/main" val="94924444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Con la presencia del padre Jorge Humberto Peláez Piedrahita S.J., rector de la Universidad Javeriana, Germán Mejía </a:t>
            </a:r>
            <a:r>
              <a:rPr lang="es-CO" sz="1800" dirty="0" err="1"/>
              <a:t>Pavony</a:t>
            </a:r>
            <a:r>
              <a:rPr lang="es-CO" sz="1800" dirty="0"/>
              <a:t>, decano de la Facultad de Ciencias Sociales; Pablo Gómez de Olea, embajador de España en Colombia; y Manuel de la Cruz, presidente ejecutivo del Banco Santander de Negocios Colombia, se inauguró la Cátedra España Módulo VI 2018, el 25 de septiembre en el auditorio Félix Restrepo. S.J.</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a:t>La Javeriana dio inicio a la 'Semana Patrimonio Cultural Europeo' que tiene como objetivo apoyar los esfuerzos de la Unión Europea en cooperación con el sector del patrimonio cultural y la sociedad civil, para salvaguardar y proteger este patrimonio de Europa.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15</a:t>
            </a:fld>
            <a:endParaRPr lang="es-CO"/>
          </a:p>
        </p:txBody>
      </p:sp>
    </p:spTree>
    <p:extLst>
      <p:ext uri="{BB962C8B-B14F-4D97-AF65-F5344CB8AC3E}">
        <p14:creationId xmlns:p14="http://schemas.microsoft.com/office/powerpoint/2010/main" val="20299487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publicaron Novitas 653 - Contrapartida 3818 a 3836  - Registro Contable 399.</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Reciban un especial saludo de parte del Centro para el Aprendizaje, la Enseñanza y la Evaluación CAE+E. Les extendemos una cordial invitación para participar del Taller Planeación y Gestión de la Enseñanza.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353393935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Funcionó el BICITALLER del 24 al 28 de septiembre.</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Universidad expedirá y admitirá facturas electrónicas.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162313091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Del 27 al 29 de septiembre se realizó el III Congreso Internacional y XIV Congreso Nacional de estudiantes de Contaduría Pública.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martes 25 de septiembre de 2018 se realizó la séptima sesión de la Cátedra Itinerante de Ética Profesional "Juan José Amézquita Piar" en el Auditorio "Paraninfo" de la Universidad Cooperativa de Colombia.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53640095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Los docentes de la Cátedra Itinerante de Ética continuaron trabajando en la elaboración de preguntas para el examen final.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carrera de contaduría pública envió una Invitación a la Conferencia "El Contador Público de hoy en el mundo de los negocios“.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62578589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Continúan abiertas las inscripciones para la X versión del Foro de Firmas.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Llegó la Convocatoria para participar en el Campamento de Liderazgo.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365949219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Tienda Javeriana ofreció en Preventa "La muerte del comendador" Haruki Murakami.</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Los miembros del área contable almorzaron juntos con ocasión del mes del amor y la amistad.</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135383986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Instituto de Estudios Sociales y Culturales de la Pontificia Universidad Javeriana invitó al Lanzamiento del Libro </a:t>
            </a:r>
            <a:r>
              <a:rPr lang="es-CO" sz="1800" dirty="0" err="1"/>
              <a:t>Yacuanquer</a:t>
            </a:r>
            <a:r>
              <a:rPr lang="es-CO" sz="1800" dirty="0"/>
              <a:t> y Trujillo: Relatos de despojos y resistencias.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Instituto de Estudios Sociales y Culturales Pensar y el Doctorado en Ciencias Sociales y Humanas de la Pontificia Universidad Javeriana invitaron a la presentación del libro: El terreno común de la escritura (Carlos A. López).</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339764117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Vicerrectoría del Medio Universitario invitó a celebrar el día de la Universidad.</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Del 24 al 28 de septiembre se realizó una Semana en bici.</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346989123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360</TotalTime>
  <Words>774</Words>
  <Application>Microsoft Office PowerPoint</Application>
  <PresentationFormat>Presentación en pantalla (4:3)</PresentationFormat>
  <Paragraphs>60</Paragraphs>
  <Slides>15</Slides>
  <Notes>15</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15</vt:i4>
      </vt:variant>
    </vt:vector>
  </HeadingPairs>
  <TitlesOfParts>
    <vt:vector size="21"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63</cp:revision>
  <dcterms:modified xsi:type="dcterms:W3CDTF">2018-09-30T20:38:02Z</dcterms:modified>
</cp:coreProperties>
</file>