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30/09/2018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09364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88638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255648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300014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994344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76318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988231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0040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66598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18240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75987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4385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86552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30/09/2018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30/09/2018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30/09/2018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30/09/2018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30/09/2018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30/09/2018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30/09/2018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30/09/2018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400, octubre 1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la Circular No. 3 Directrices para utilización de espacios abiertos en el campus.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propósito de dar continuidad a lo dispuesto en la Resolución 2013 de 1986, la Universidad procederá a elegir un nuevo Comité Paritario de Seguridad y Salud en el Trabajo (COPASST).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6745795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Todos invitados a JAVERIANO ALGUIEN NECESITA DE TI * Día 19 de Octubre/2018  hora: 6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¿Cómo puedes ayudar a quienes vienen de Venezuela? - </a:t>
            </a:r>
            <a:r>
              <a:rPr lang="es-CO" sz="1800" dirty="0" err="1"/>
              <a:t>Hackaton</a:t>
            </a:r>
            <a:r>
              <a:rPr lang="es-CO" sz="1800" dirty="0"/>
              <a:t> Social Mentes Sin fronteras.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695707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Se organizó un taller para niños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adelante habrá Domicilios </a:t>
            </a:r>
            <a:r>
              <a:rPr lang="es-CO" sz="1800" dirty="0" err="1"/>
              <a:t>iL</a:t>
            </a:r>
            <a:r>
              <a:rPr lang="es-CO" sz="1800" dirty="0"/>
              <a:t> </a:t>
            </a:r>
            <a:r>
              <a:rPr lang="es-CO" sz="1800" dirty="0" err="1"/>
              <a:t>Posto</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7484303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anunció la Semana de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eje 2 del Doctorado en Ciencias Sociales y Humanas a cargo del Instituto Pensar de la Universidad Javeriana  tiene el gusto de invitarlo a La cultura en acecho: Venezuela y el drama del saber- 12 octubre 2018 - Instituto Pensar.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407924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Observatorio Fiscal presenta la "Guía ciudadana a la tributación y el gasto del Estado colombiano" Es un documento ilustrado de 70 páginas al que los ciudadanos tendrán acceso para conocer de primera mano el manejo de las finanzas públicas en Colombia y para que puedan comprender el funcionamiento del presupuesto y los impuestos 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Carlos Eduardo Correa, S.J., Vice Gran Canciller de la Pontificia Universidad Javeriana, y el P. Jorge Humberto Peláez Piedrahita, S.J., Rector de la Universidad, valoraron de manera positiva la gestión del actual Vicerrector de Extensión y se prorrogó por tres años más su nombramiento, contados a partir del 1 de octubre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9492444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presencia del padre Jorge Humberto Peláez Piedrahita S.J., rector de la Universidad Javeriana, Germán Mejía </a:t>
            </a:r>
            <a:r>
              <a:rPr lang="es-CO" sz="1800" dirty="0" err="1"/>
              <a:t>Pavony</a:t>
            </a:r>
            <a:r>
              <a:rPr lang="es-CO" sz="1800" dirty="0"/>
              <a:t>, decano de la Facultad de Ciencias Sociales; Pablo Gómez de Olea, embajador de España en Colombia; y Manuel de la Cruz, presidente ejecutivo del Banco Santander de Negocios Colombia, se inauguró la Cátedra España Módulo VI 2018, el 25 de septiembre en el auditorio Félix Restrepo.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La Javeriana dio inicio a la 'Semana Patrimonio Cultural Europeo' que tiene como objetivo apoyar los esfuerzos de la Unión Europea en cooperación con el sector del patrimonio cultural y la sociedad civil, para salvaguardar y proteger este patrimonio de Europa.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029948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653 - Contrapartida 3818 a 3836  - Registro Contable 399.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Planeación y Gestión de la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Funcionó el BICITALLER del 24 al 28 de septiembre.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expedirá y admitirá facturas electrónicas.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231309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27 al 29 de septiembre se realizó el III Congreso Internacional y XIV Congreso Nacional de estudiantes de Contaduría 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martes 25 de septiembre de 2018 se realizó la séptima sesión de la Cátedra Itinerante de Ética Profesional "Juan José Amézquita Piar" en el Auditorio "Paraninfo" de la Universidad Cooperativa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364009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docentes de la Cátedra Itinerante de Ética continuaron trabajando en la elaboración de preguntas para el examen final.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carrera de contaduría pública envió una Invitación a la Conferencia "El Contador Público de hoy en el mundo de los negocios“.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257858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Continúan abiertas las inscripciones para la X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Llegó la Convocatoria para participar en el Campamento de Liderazgo.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6594921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Tienda Javeriana ofreció en Preventa "La muerte del comendador" Haruki Murakami.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del área contable almorzaron juntos con ocasión del mes del amor y la amistad.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3538398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de la Pontificia Universidad Javeriana invitó al Lanzamiento del Libro </a:t>
            </a:r>
            <a:r>
              <a:rPr lang="es-CO" sz="1800" dirty="0" err="1"/>
              <a:t>Yacuanquer</a:t>
            </a:r>
            <a:r>
              <a:rPr lang="es-CO" sz="1800" dirty="0"/>
              <a:t> y Trujillo: Relatos de despojos y resistencias.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y el Doctorado en Ciencias Sociales y Humanas de la Pontificia Universidad Javeriana invitaron a la presentación del libro: El terreno común de la escritura (Carlos A. López).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97641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invitó a celebrar el día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24 al 28 de septiembre se realizó una Semana en bici.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698912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774</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63</cp:revision>
  <dcterms:modified xsi:type="dcterms:W3CDTF">2018-09-30T20:38:02Z</dcterms:modified>
</cp:coreProperties>
</file>