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custDataLst>
    <p:tags r:id="rId18"/>
  </p:custDataLst>
  <p:defaultTextStyle>
    <a:defPPr lvl="0">
      <a:defRPr lang="es-CO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57" autoAdjust="0"/>
  </p:normalViewPr>
  <p:slideViewPr>
    <p:cSldViewPr snapToGrid="0"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7/10/2018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82711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12318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65317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1234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44069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4810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2615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88412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0231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2041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1695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9180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4648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7236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7/10/2018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7/10/2018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7/10/2018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7/10/2018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7/10/2018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7/10/2018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7/10/2018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7/10/2018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7/10/2018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7/10/2018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7/10/2018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7/10/2018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401, octubre 8 de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de Estudios en Derecho Contable (CEDC) avanzó en su reflexión sobre el reconocimiento de ingresos ordinarios.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eje 2 del Doctorado en Ciencias Sociales y Humanas a cargo del Instituto Pensar de la Universidad Javeriana  tiene el gusto de invitarlo a: La cultura en acecho: Venezuela y el drama del saber- 12 octubre 2018 - Instituto Pensar.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565779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Por favor, reciba un cordial saludo de parte del Centro para el Aprendizaje, la Enseñanza y la Evaluación CAE+E. Queremos invitarle a participar del próximo círculo de innovación, una serie reuniones que hemos estado diseñando con profesores interesados en compartir experiencias, dificultades y soluciones en torno a diversas temáticas enmarcadas en la innovación educativa.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Celebramos el día de la movilidad sostenible.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672068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quiere compartir la historia detrás de la investigación de Caminos Condenados, de nuestra investigadora, Diana Ojeda: Caminos Condenados en Imago.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 la Vicerrectoría del Medio Universitario: Infórmate para ayudar - Master </a:t>
            </a:r>
            <a:r>
              <a:rPr lang="es-CO" sz="1800" dirty="0" err="1"/>
              <a:t>Class</a:t>
            </a:r>
            <a:r>
              <a:rPr lang="es-CO" sz="1800" dirty="0"/>
              <a:t> - Mentes sin Fronteras.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571416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Tenemos el gusto de comunicarles que el Instituto Pensar, se encuentra en su nueva sede en el Edificio Pablo VI.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 la Red para la formación en revisoría fiscal evaluaron los acciones del año que cursa.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816002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Padre Rector asistirá a la Junta Directiva de CINDA.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Fue así que, en una tarde de sol, en el pequeño bosque aledaño a nuestro colegio de San Bartolomé, nació este poema canción que hoy cantamos como himno de nuestra Universidad", narró el P. De Roux, a sus 93 años, al público que asistió al conversatorio "Himno Javeriano: origen de su letra y música", en el auditorio de la Biblioteca, con motivo de la celebración del Día de la Universidad, el pasado 1 de octubre.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902235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lnSpcReduction="10000"/>
          </a:bodyPr>
          <a:lstStyle/>
          <a:p>
            <a:r>
              <a:rPr lang="es-CO" sz="1800" dirty="0"/>
              <a:t>Con el propósito de conocer más a fondo el tema empresarial y de innovación del País Vasco, se reunieron el 1 de octubre, en un almuerzo ejecutivo, el Rector, P. Jorge Humberto Peláez, S.J., el decano de la Facultad de Ciencias Económicas y Administrativas, Andrés Rosas Wulfers; el director del Departamento de Administración de Empresas, Julio Alejandro Sarmiento Sabogal; y el Director del Centro Javeriano de Competitividad Empresarial, Carlos Augusto Valencia Garcés, con la Diputada Foral de Promoción Económica, Medio Rural y Equilibrio Territorial de Gipuzkoa, Ainhoa Aizpuru Murua; y con el director general de Innovación de Gipuzkoa, </a:t>
            </a:r>
            <a:r>
              <a:rPr lang="es-CO" sz="1800" dirty="0" err="1"/>
              <a:t>Antton</a:t>
            </a:r>
            <a:r>
              <a:rPr lang="es-CO" sz="1800" dirty="0"/>
              <a:t> </a:t>
            </a:r>
            <a:r>
              <a:rPr lang="es-CO" sz="1800" dirty="0" err="1"/>
              <a:t>Tomasena</a:t>
            </a:r>
            <a:r>
              <a:rPr lang="es-CO" sz="1800" dirty="0"/>
              <a:t>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 lnSpcReduction="10000"/>
          </a:bodyPr>
          <a:lstStyle/>
          <a:p>
            <a:r>
              <a:rPr lang="es-CO" sz="1800"/>
              <a:t>La Pontificia Universidad Javeriana dio inicio al primer foro latinoamericano de voluntariado universitario, cuyo objetivo principal es responder al llamado que realizó el Papa Francisco en su visita a Colombia, donde invitó a una movilización de la juventud en procesos de transformación social por medio del voluntariado.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501091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publicaron Novitas 654 - Contrapartida 3837 a 3852  - Registro Contable 400.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 diversos actos, que incluyeron un concierto, se celebró el día de la Universidad.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393935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Considerando que el nuevo gobierno colombiano, y diferentes corrientes políticas han comenzado a proponer medidas conducentes a una nueva reforma tributaria, el Departamento de Economía y el Observatorio Fiscal de la Universidad Javeriana realizaron el 4 de octubre un debate sobre la reforma tributaria que necesita Colombia.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divulgaron las promociones del Servicio de Alimentos para el mes de octubre.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031519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Transcurrió el plazo para elegir profesores y estudiantes a los Consejos de Facultad.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inició la campaña ¿Sabias que?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022011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Dirección de Gestión Humana en el marco del programa “Tertuliando” tiene el gusto de invitarlos a participar del curso “Preparándose para el cambio: sabiduría, experiencia, conocimiento”, el cual busca brindar fundamentos teóricos que fortalezcan y orienten al autocuidado a nivel personal, físico y emocional.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la declaración juramentada con actualizaciones para los trámites de los contratistas independientes.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68592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Boletín VRI No. 92 - Convocatorias, financiación para movilidad y proyectos de investigación, innovación y creación artística.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el Comunicado de la Vicerrectoría Administrativa: MANEJO Y CUSTODIA DE ACTIVOS FIJOS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06505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boletín Regresa trata de: feria para emprendedores, talleres para la búsqueda de empleo y convenios.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Del Centro para el Aprendizaje, la Enseñanza y la Evaluación CAE+E: Queremos extenderles la invitación a participar de nuestras actividades de innovación y formación docente para el mes de octubre.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373111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inicia la Semana de los servicios de alimentación.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 la Dirección de Investigación: Si están interesados en recibir apoyo para viajes internacionales enmarcados en proyectos de investigación con instituciones extranjeras, les recordamos que pueden aplicar a la convocatoria interna de movilidad.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302238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la Universidad Militar Nueva Granada tuvo lugar la 8ª. Sesión de la Cátedra itinerante de ética profesional Juan José Amézquita Piar.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Del Centro Virtual de Pedagogía Ignaciana: En este número ofrecemos una selección de lecturas que aportan a la reflexión sobre el tema y pueden ayudarnos a repensar la misión de nuestras instituciones educativas, desde la “ecología integral”, con concreciones pedagógicas nuevas.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40863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4.XML" val="2291594934"/>
  <p:tag name="PPT/SLIDES/SLIDE3.XML" val="553782648"/>
  <p:tag name="PPT/SLIDES/SLIDE1.XML" val="1638832511"/>
  <p:tag name="PPT/SLIDES/SLIDE2.XML" val="4244930028"/>
  <p:tag name="PPT/SLIDES/SLIDE11.XML" val="449740757"/>
  <p:tag name="PPT/SLIDES/SLIDE5.XML" val="3122504530"/>
  <p:tag name="PPT/SLIDES/SLIDE7.XML" val="2727836212"/>
  <p:tag name="PPT/SLIDES/SLIDE10.XML" val="1336846620"/>
  <p:tag name="PPT/SLIDES/SLIDE6.XML" val="1631584822"/>
  <p:tag name="PPT/SLIDES/SLIDE8.XML" val="499985182"/>
  <p:tag name="PPT/SLIDES/SLIDE9.XML" val="1552797170"/>
  <p:tag name="PPT/SLIDEMASTERS/SLIDEMASTER1.XML" val="3207780695"/>
  <p:tag name="PPT/SLIDELAYOUTS/SLIDELAYOUT1.XML" val="2641385033"/>
  <p:tag name="PPT/SLIDELAYOUTS/SLIDELAYOUT9.XML" val="2369856719"/>
  <p:tag name="PPT/SLIDELAYOUTS/SLIDELAYOUT10.XML" val="1724842050"/>
  <p:tag name="PPT/SLIDELAYOUTS/SLIDELAYOUT11.XML" val="193625284"/>
  <p:tag name="PPT/NOTESSLIDES/NOTESSLIDE2.XML" val="1855060154"/>
  <p:tag name="PPT/SLIDELAYOUTS/SLIDELAYOUT8.XML" val="1877122741"/>
  <p:tag name="PPT/SLIDELAYOUTS/SLIDELAYOUT7.XML" val="103397194"/>
  <p:tag name="PPT/SLIDELAYOUTS/SLIDELAYOUT6.XML" val="235094383"/>
  <p:tag name="PPT/SLIDELAYOUTS/SLIDELAYOUT2.XML" val="2329172593"/>
  <p:tag name="PPT/SLIDELAYOUTS/SLIDELAYOUT3.XML" val="327613468"/>
  <p:tag name="PPT/SLIDELAYOUTS/SLIDELAYOUT4.XML" val="981019557"/>
  <p:tag name="PPT/SLIDELAYOUTS/SLIDELAYOUT5.XML" val="3216187600"/>
  <p:tag name="PPT/NOTESSLIDES/NOTESSLIDE3.XML" val="2372583568"/>
  <p:tag name="PPT/NOTESSLIDES/NOTESSLIDE1.XML" val="1140942734"/>
  <p:tag name="PPT/NOTESSLIDES/NOTESSLIDE5.XML" val="26109653"/>
  <p:tag name="PPT/NOTESSLIDES/NOTESSLIDE11.XML" val="1102111873"/>
  <p:tag name="PPT/NOTESSLIDES/NOTESSLIDE10.XML" val="2389294061"/>
  <p:tag name="PPT/NOTESSLIDES/NOTESSLIDE9.XML" val="109717350"/>
  <p:tag name="PPT/NOTESSLIDES/NOTESSLIDE8.XML" val="2337061187"/>
  <p:tag name="PPT/NOTESSLIDES/NOTESSLIDE4.XML" val="896912543"/>
  <p:tag name="PPT/NOTESSLIDES/NOTESSLIDE6.XML" val="1332187113"/>
  <p:tag name="PPT/NOTESSLIDES/NOTESSLIDE7.XML" val="2737095226"/>
  <p:tag name="PPT/THEME/THEME1.XML" val="3024081144"/>
  <p:tag name="PPT/MEDIA/IMAGE1.JPEG" val="3752100539"/>
  <p:tag name="PPT/MEDIA/IMAGE2.JPEG" val="2800631276"/>
  <p:tag name="PPT/THEME/THEME2.XML" val="3165502312"/>
  <p:tag name="PPT/NOTESMASTERS/NOTESMASTER1.XML" val="89162299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921</Words>
  <Application>Microsoft Office PowerPoint</Application>
  <PresentationFormat>Presentación en pantalla (4:3)</PresentationFormat>
  <Paragraphs>60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Hernando Bermúdez Gómez</dc:creator>
  <cp:lastModifiedBy>Hernando Bermúdez Gómez</cp:lastModifiedBy>
  <cp:revision>69</cp:revision>
  <dcterms:modified xsi:type="dcterms:W3CDTF">2018-10-07T17:37:29Z</dcterms:modified>
</cp:coreProperties>
</file>