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custDataLst>
    <p:tags r:id="rId17"/>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57" autoAdjust="0"/>
  </p:normalViewPr>
  <p:slideViewPr>
    <p:cSldViewPr snapToGrid="0">
      <p:cViewPr varScale="1">
        <p:scale>
          <a:sx n="105" d="100"/>
          <a:sy n="105" d="100"/>
        </p:scale>
        <p:origin x="1716"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13/10/2018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735453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5293205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42844454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0512760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92636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752615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7636703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1743652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36008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6335856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4321352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4028210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575507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13/10/2018</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13/10/2018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13/10/2018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13/10/2018</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13/10/2018</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13/10/2018</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13/10/2018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13/10/2018</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13/10/2018</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13/10/2018</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13/10/2018</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13/10/2018</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402, octubre 15 de 2018</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Circuló el Boletín de Oportunidades de Cooperación Internacional - Javeriana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Tienda Javeriana lanzó una nueva colección de ropa institucional.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252692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invitamos a inscribirse  en el curso de manualidades navideñas que se realizará en los meses de octubre y noviembre, los días martes y viernes en horario de 12 m a 2 pm.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Observatorio Fiscal de la Javeriana hizo un análisis sobre el gasto educativo en Colombia.</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54896570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la editorial de Imago, el Padre Luis Aurelio Castañeda, S.J. habla sobre lo que dejó la visita del Papa hace un año, en relación al voluntariado javeriano que se ha convertido en un importante espacio para la construcción de comunidad y ciudadanía.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Rolando Enrique Peñaloza Quintero presentó la ponencia </a:t>
            </a:r>
            <a:r>
              <a:rPr lang="es-CO" sz="1800" dirty="0" err="1"/>
              <a:t>Evaluation</a:t>
            </a:r>
            <a:r>
              <a:rPr lang="es-CO" sz="1800" dirty="0"/>
              <a:t> </a:t>
            </a:r>
            <a:r>
              <a:rPr lang="es-CO" sz="1800" dirty="0" err="1"/>
              <a:t>of</a:t>
            </a:r>
            <a:r>
              <a:rPr lang="es-CO" sz="1800" dirty="0"/>
              <a:t> </a:t>
            </a:r>
            <a:r>
              <a:rPr lang="es-CO" sz="1800" dirty="0" err="1"/>
              <a:t>the</a:t>
            </a:r>
            <a:r>
              <a:rPr lang="es-CO" sz="1800" dirty="0"/>
              <a:t> </a:t>
            </a:r>
            <a:r>
              <a:rPr lang="es-CO" sz="1800" dirty="0" err="1"/>
              <a:t>Inspection</a:t>
            </a:r>
            <a:r>
              <a:rPr lang="es-CO" sz="1800" dirty="0"/>
              <a:t> and </a:t>
            </a:r>
            <a:r>
              <a:rPr lang="es-CO" sz="1800" dirty="0" err="1"/>
              <a:t>Surveillance</a:t>
            </a:r>
            <a:r>
              <a:rPr lang="es-CO" sz="1800" dirty="0"/>
              <a:t> </a:t>
            </a:r>
            <a:r>
              <a:rPr lang="es-CO" sz="1800" dirty="0" err="1"/>
              <a:t>Model</a:t>
            </a:r>
            <a:r>
              <a:rPr lang="es-CO" sz="1800" dirty="0"/>
              <a:t> </a:t>
            </a:r>
            <a:r>
              <a:rPr lang="es-CO" sz="1800" dirty="0" err="1"/>
              <a:t>for</a:t>
            </a:r>
            <a:r>
              <a:rPr lang="es-CO" sz="1800" dirty="0"/>
              <a:t> Access, Use and </a:t>
            </a:r>
            <a:r>
              <a:rPr lang="es-CO" sz="1800" dirty="0" err="1"/>
              <a:t>Quality</a:t>
            </a:r>
            <a:r>
              <a:rPr lang="es-CO" sz="1800" dirty="0"/>
              <a:t> in </a:t>
            </a:r>
            <a:r>
              <a:rPr lang="es-CO" sz="1800" dirty="0" err="1"/>
              <a:t>the</a:t>
            </a:r>
            <a:r>
              <a:rPr lang="es-CO" sz="1800" dirty="0"/>
              <a:t> </a:t>
            </a:r>
            <a:r>
              <a:rPr lang="es-CO" sz="1800" dirty="0" err="1"/>
              <a:t>Provision</a:t>
            </a:r>
            <a:r>
              <a:rPr lang="es-CO" sz="1800" dirty="0"/>
              <a:t> </a:t>
            </a:r>
            <a:r>
              <a:rPr lang="es-CO" sz="1800" dirty="0" err="1"/>
              <a:t>of</a:t>
            </a:r>
            <a:r>
              <a:rPr lang="es-CO" sz="1800" dirty="0"/>
              <a:t> </a:t>
            </a:r>
            <a:r>
              <a:rPr lang="es-CO" sz="1800" dirty="0" err="1"/>
              <a:t>Health</a:t>
            </a:r>
            <a:r>
              <a:rPr lang="es-CO" sz="1800" dirty="0"/>
              <a:t> Services in Colombia (Evaluación del Modelo de Inspección y Vigilancia para el Acceso, Uso y Calidad en la Prestación de Servicios de Salud en Colombia), en el marco de la 13th </a:t>
            </a:r>
            <a:r>
              <a:rPr lang="es-CO" sz="1800" dirty="0" err="1"/>
              <a:t>European</a:t>
            </a:r>
            <a:r>
              <a:rPr lang="es-CO" sz="1800" dirty="0"/>
              <a:t> </a:t>
            </a:r>
            <a:r>
              <a:rPr lang="es-CO" sz="1800" dirty="0" err="1"/>
              <a:t>Evaluation</a:t>
            </a:r>
            <a:r>
              <a:rPr lang="es-CO" sz="1800" dirty="0"/>
              <a:t> </a:t>
            </a:r>
            <a:r>
              <a:rPr lang="es-CO" sz="1800" dirty="0" err="1"/>
              <a:t>Society</a:t>
            </a:r>
            <a:r>
              <a:rPr lang="es-CO" sz="1800" dirty="0"/>
              <a:t> </a:t>
            </a:r>
            <a:r>
              <a:rPr lang="es-CO" sz="1800" dirty="0" err="1"/>
              <a:t>Biennal</a:t>
            </a:r>
            <a:r>
              <a:rPr lang="es-CO" sz="1800" dirty="0"/>
              <a:t> </a:t>
            </a:r>
            <a:r>
              <a:rPr lang="es-CO" sz="1800" dirty="0" err="1"/>
              <a:t>Conference</a:t>
            </a:r>
            <a:r>
              <a:rPr lang="es-CO" sz="1800" dirty="0"/>
              <a:t>, </a:t>
            </a:r>
            <a:r>
              <a:rPr lang="es-CO" sz="1800" dirty="0" err="1"/>
              <a:t>Evaluation</a:t>
            </a:r>
            <a:r>
              <a:rPr lang="es-CO" sz="1800" dirty="0"/>
              <a:t> </a:t>
            </a:r>
            <a:r>
              <a:rPr lang="es-CO" sz="1800" dirty="0" err="1"/>
              <a:t>for</a:t>
            </a:r>
            <a:r>
              <a:rPr lang="es-CO" sz="1800" dirty="0"/>
              <a:t> More </a:t>
            </a:r>
            <a:r>
              <a:rPr lang="es-CO" sz="1800" dirty="0" err="1"/>
              <a:t>Resilient</a:t>
            </a:r>
            <a:r>
              <a:rPr lang="es-CO" sz="1800" dirty="0"/>
              <a:t> </a:t>
            </a:r>
            <a:r>
              <a:rPr lang="es-CO" sz="1800" dirty="0" err="1"/>
              <a:t>Societies</a:t>
            </a:r>
            <a:r>
              <a:rPr lang="es-CO" sz="1800" dirty="0"/>
              <a:t>, desarrollada en </a:t>
            </a:r>
            <a:r>
              <a:rPr lang="es-CO" sz="1800" dirty="0" err="1"/>
              <a:t>Thessaloniki</a:t>
            </a:r>
            <a:r>
              <a:rPr lang="es-CO" sz="1800" dirty="0"/>
              <a:t>, Grecia, del 1 al 5 de octubre de 2018, por </a:t>
            </a:r>
            <a:r>
              <a:rPr lang="es-CO" sz="1800" dirty="0" err="1"/>
              <a:t>European</a:t>
            </a:r>
            <a:r>
              <a:rPr lang="es-CO" sz="1800" dirty="0"/>
              <a:t> </a:t>
            </a:r>
            <a:r>
              <a:rPr lang="es-CO" sz="1800" dirty="0" err="1"/>
              <a:t>Evaluation</a:t>
            </a:r>
            <a:r>
              <a:rPr lang="es-CO" sz="1800" dirty="0"/>
              <a:t> </a:t>
            </a:r>
            <a:r>
              <a:rPr lang="es-CO" sz="1800" dirty="0" err="1"/>
              <a:t>Society</a:t>
            </a:r>
            <a:r>
              <a:rPr lang="es-CO" sz="1800" dirty="0"/>
              <a:t>- EES.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050248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Pontificia Universidad Javeriana recibió la visita de Sylvia Cristina </a:t>
            </a:r>
            <a:r>
              <a:rPr lang="es-CO" sz="1800" dirty="0" err="1"/>
              <a:t>Constaín</a:t>
            </a:r>
            <a:r>
              <a:rPr lang="es-CO" sz="1800" dirty="0"/>
              <a:t> Rengifo, ministra de Tecnologías de la Información y las Comunicaciones, quien se reunió con Luis Miguel </a:t>
            </a:r>
            <a:r>
              <a:rPr lang="es-CO" sz="1800" dirty="0" err="1"/>
              <a:t>Renjifo</a:t>
            </a:r>
            <a:r>
              <a:rPr lang="es-CO" sz="1800" dirty="0"/>
              <a:t> Martínez, vicerrector de Investigación y rector encargado de la Universidad, con el objetivo de conocer los Centros de Excelencia y el trabajo que estos han venido realizando en pro de un mejor país.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25 de septiembre la Pontificia Universidad Javeriana y </a:t>
            </a:r>
            <a:r>
              <a:rPr lang="es-CO" sz="1800" dirty="0" err="1"/>
              <a:t>Bejob</a:t>
            </a:r>
            <a:r>
              <a:rPr lang="es-CO" sz="1800" dirty="0"/>
              <a:t>, de Santillana, formalizaron la puesta en marcha del proyecto 'Javeriana Virtual', plataforma de formación a distancia en nuevas tecnologías, que responde a las necesidades de aprendizaje de las competencias digitales más demandadas por el sector empresarial en la actualidad.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6780687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Una delegación de 129 estudiantes representará a la Pontificia Universidad Javeriana en los XXVII Juegos Universitarios Nacionales.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a:t> Luego de ser señalados como presuntos integrantes de una organización dedicada a la venta de sustancias estupefacientes dentro de la Universidad Javeriana, un juez de control de garantías de Bogotá envió a la cárcel a nueve hombres y dos mujeres, a petición de la Fiscalía.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61760970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655 - Contrapartida 3853 a 3866  - Registro Contable 401.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Cada año hemos venido organizando el evento “ Javeriano alguien necesita de ti” con el apoyo de los estudiantes del Programa de Contaduría Pública – Práctica Social y profesores.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5339393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BLAGlobal</a:t>
            </a:r>
            <a:r>
              <a:rPr lang="es-CO" sz="1800" dirty="0"/>
              <a:t> SAS se unió a Legis, el </a:t>
            </a:r>
            <a:r>
              <a:rPr lang="es-CO" sz="1800" dirty="0" err="1"/>
              <a:t>Incp</a:t>
            </a:r>
            <a:r>
              <a:rPr lang="es-CO" sz="1800" dirty="0"/>
              <a:t>, Actualícese y Colombia Tributa como entidades contractualmente autorizadas para difundir Contrapartida.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Tengo el gusto de compartirles la invitación que nos realiza AUSJAL,  acerca del primer Diplomado en Responsabilidad Social Universitaria el cual se encuentra orientado a directivos académicos y profesores, que contribuyan a la institucionalización de la RSU en diferentes áreas.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6840815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profesores y estudiantes de la Cátedra itinerante de ética profesional Juan José Amézquita Piar se reunieron en la Universidad Militar Nueva Granada.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Rector: Invitación Seminario "Critica al Paradigma Tecnocrático y su superación según la Carta Encíclica </a:t>
            </a:r>
            <a:r>
              <a:rPr lang="es-CO" sz="1800" dirty="0" err="1"/>
              <a:t>Laudato</a:t>
            </a:r>
            <a:r>
              <a:rPr lang="es-CO" sz="1800" dirty="0"/>
              <a:t> Si´" - 22 y 23 de octubre de 2018</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5414004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eje 2 del Doctorado en Ciencias Sociales y Humanas a cargo del Instituto Pensar de la Universidad Javeriana  el evento La cultura en acecho: Venezuela y el drama del saber.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conferencia “</a:t>
            </a:r>
            <a:r>
              <a:rPr lang="es-CO" sz="1800" dirty="0" err="1"/>
              <a:t>Ethical</a:t>
            </a:r>
            <a:r>
              <a:rPr lang="es-CO" sz="1800" dirty="0"/>
              <a:t> </a:t>
            </a:r>
            <a:r>
              <a:rPr lang="es-CO" sz="1800" dirty="0" err="1"/>
              <a:t>Economics</a:t>
            </a:r>
            <a:r>
              <a:rPr lang="es-CO" sz="1800" dirty="0"/>
              <a:t> </a:t>
            </a:r>
            <a:r>
              <a:rPr lang="es-CO" sz="1800" dirty="0" err="1"/>
              <a:t>for</a:t>
            </a:r>
            <a:r>
              <a:rPr lang="es-CO" sz="1800" dirty="0"/>
              <a:t> a </a:t>
            </a:r>
            <a:r>
              <a:rPr lang="es-CO" sz="1800" dirty="0" err="1"/>
              <a:t>World</a:t>
            </a:r>
            <a:r>
              <a:rPr lang="es-CO" sz="1800" dirty="0"/>
              <a:t> in </a:t>
            </a:r>
            <a:r>
              <a:rPr lang="es-CO" sz="1800" dirty="0" err="1"/>
              <a:t>Conflict</a:t>
            </a:r>
            <a:r>
              <a:rPr lang="es-CO" sz="1800" dirty="0"/>
              <a:t>”, ofrecida por el profesor Edward Miguel, Director del Centro para la Acción Global Efectiva de la Universidad de California en Berkeley, Estados Unidos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7428704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Por favor, reciba un cordial saludo de parte del Centro para el Aprendizaje, la Enseñanza y la Evaluación CAE+E. Queremos invitarle a participar del próximo círculo de innovación, una serie reuniones que hemos estado diseñando con profesores interesados en compartir experiencias, dificultades y soluciones en torno a diversas temáticas enmarcadas en la innovación educativa.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Si están interesados en recibir apoyo para viajes internacionales enmarcados en proyectos de investigación con instituciones extranjeras, les recordamos que pueden aplicar a la convocatoria interna de movilidad la cual se encuentra abierta hasta el próximo 15 de octubre.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2588265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Fueron elegidos como nuevos miembros del Consejo de Facultad el profesor Daniel Chicaiza y la estudiante de Contaduría Mayra Alejandra Roa.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un taller para niños en la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7543942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invitamos a participar de la tercera sesión de la Catedra BBVA “Las nuevas plataformas tecnológicas y su aprovechamiento desde el sistema financiero”, que se realizará el día 16 de octubre de 2018 en el Auditorio Alfonso Quintana Cardenas, S.J. a las 2:00 pm.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 Centro Javeriano de Formación Deportiva tiene el gusto de invitarlos a un día de Aventura en la provincia de Gualivá, vereda de </a:t>
            </a:r>
            <a:r>
              <a:rPr lang="es-CO" sz="1800" dirty="0" err="1"/>
              <a:t>Tobia</a:t>
            </a:r>
            <a:r>
              <a:rPr lang="es-CO" sz="1800" dirty="0"/>
              <a:t> y municipio de Nimaima (murmullo de Gigante, en lengua Chibcha).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7171025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Facultad de Ciencias Económicas y Administrativas tiene el gusto de invitarlos a participar del taller de redacción y ortografía para gente </a:t>
            </a:r>
            <a:r>
              <a:rPr lang="es-CO" sz="1800" dirty="0" err="1"/>
              <a:t>descomplicada</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un Club de Lectura en la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2640915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443</TotalTime>
  <Words>931</Words>
  <Application>Microsoft Office PowerPoint</Application>
  <PresentationFormat>Presentación en pantalla (4:3)</PresentationFormat>
  <Paragraphs>56</Paragraphs>
  <Slides>14</Slides>
  <Notes>14</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76</cp:revision>
  <dcterms:modified xsi:type="dcterms:W3CDTF">2018-10-14T00:28:33Z</dcterms:modified>
</cp:coreProperties>
</file>