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custDataLst>
    <p:tags r:id="rId13"/>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657" autoAdjust="0"/>
  </p:normalViewPr>
  <p:slideViewPr>
    <p:cSldViewPr snapToGrid="0">
      <p:cViewPr varScale="1">
        <p:scale>
          <a:sx n="105" d="100"/>
          <a:sy n="105" d="100"/>
        </p:scale>
        <p:origin x="1716"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21/10/2018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9864486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752615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8376244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9366553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133122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5448450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8228330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3573251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346242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21/10/2018</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21/10/2018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21/10/2018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21/10/2018</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21/10/2018</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21/10/2018</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21/10/2018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21/10/2018</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21/10/2018</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21/10/2018</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21/10/2018</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21/10/2018</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403, octubre 22 de 2018</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programa de Formación Integral para Académicos, del Centro Pastoral San Francisco Javier, realizó la última versión del Curso Taller de Acompañamiento personal de 2018, del 12 al 15 de octubre, con un grupo de 20 personas conformado por profesores de planta, cátedra y administrativos, quienes disfrutaron de una experiencia de reflexión en torno al acompañamiento, la ética del cuidado y la importancia de la generación de una comunidad de cuidado dentro de la Universidad.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Javeriano alguien necesita de ti: Es una propuesta del Consultorio Contable Javeriano del Programa de Contaduría Pública,  desarrollada por los estudiantes que realizan la practica social, Docentes y Administrativos. Esta actividad, se realiza una vez al año, fue creada con el fin de contribuir a mejorar la calidad de vida de la comunidad infantil ubicada en el área de influencia de las parroquias de la Compañía de Jesús, San Francisco Javier, San Martín de la Caridad, la fundación </a:t>
            </a:r>
            <a:r>
              <a:rPr lang="es-CO" sz="1800" dirty="0" err="1"/>
              <a:t>Domus</a:t>
            </a:r>
            <a:r>
              <a:rPr lang="es-CO" sz="1800" dirty="0"/>
              <a:t> Colombia y el  Hospital Universitario de San Ignacio ( este último con el apoyo de las Damas Voluntarias).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6556560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656 - Contrapartida 3867 a 3883  - Registro Contable 402.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Investigación: Si se encuentran interesados en contar con la asesoría de un experto norteamericano que apoye un proyecto de investigación nuevo o en curso, los invitamos a participar en la convocatoria </a:t>
            </a:r>
            <a:r>
              <a:rPr lang="es-CO" sz="1800" dirty="0" err="1"/>
              <a:t>Fulbright</a:t>
            </a:r>
            <a:r>
              <a:rPr lang="es-CO" sz="1800" dirty="0"/>
              <a:t> </a:t>
            </a:r>
            <a:r>
              <a:rPr lang="es-CO" sz="1800" dirty="0" err="1"/>
              <a:t>Specialist</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5339393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llevaron a cabo los diferentes eventos del Encuentro Javeriano de Diversidad cultural que se realizó el miércoles 17 y jueves 18 de Octubre.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de Estudios Sociales y Culturales Pensar, hace extensiva esta invitación de la Facultad de Psicología Catedra Internacional Ignacio Martin Baró versión XIII.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2196090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una exposición sobre el sistema de responsabilidad aplicable a los contadores públicos se realizó en la Universidad Javeriana la pasada sesión de la Cátedra Itinerante de Ética Profesional Juan José Amézquita Piar. Previamente los profesores siguieron trabajando en la elaboración de preguntas para el examen final.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Por favor, reciba un cordial saludo de parte del Centro para el Aprendizaje, la Enseñanza y la Evaluación CAE+E. Queremos invitarle a participar del próximo círculo de innovación, una serie reuniones que hemos estado diseñando con profesores interesados en compartir experiencias, dificultades y soluciones en torno a diversas temáticas enmarcadas en la innovación educativa.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9127736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Administrativa: próximamente: autoservicio de activos fijos.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la X versión del Foro de Firmas, en el cual se habló del impacto de la tecnología en la profesión y de los nuevos cambios en el informe del auditor.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4295378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Invitación Círculo de Innovación: Enseñanza incluyente y Enseñanza fuera del aula - CAE+E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Departamento de Administración de Empresas realizará el Digital Managers Javeriana 2018.</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27112970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Circuló el Boletín VRI No. 93 - Convocatorias, financiación para movilidad y proyectos de investigación, innovación y creación artística.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Dirección de Asuntos Internacionales anunció la Semana del Reino Unido en la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87963611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Reciban un especial saludo de parte del Centro para el Aprendizaje, la Enseñanza y la Evaluación CAE+E. Les extendemos una cordial invitación para participar del Curso Métodos e instrumentos de evaluación: analíticos.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para el Aprendizaje, la Enseñanza y la Evaluación CAE+E tiene el gusto de invitarles a participar de la conferencia: Reflexiones pedagógicas desde la propia experiencia. La educación como testimonio - Padre Vicente Durán.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7719161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Académica ha venido trabajando en el fortalecimiento de su sistema integral de comunicaciones. Uno de sus propósitos es el de visibilizar las acciones que se vienen desarrollando desde cada dirección y unidad adscrita para lograr un mayor acercamiento a la comunidad javeriana, buscando que la información sea oportuna, clara e innovadora orientada por los valores y proyecciones institucionales. Con este fin quiero presentarles la Revista Digital de la Vicerrectoría Académica.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el objetivo de promover la discusión acerca del estado del arte de las estructuras de las organizaciones en el contexto de la globalización, la producción, los agentes, los intermediarios y la regulación aplicada a los mismos, se llevó a cabo la segunda versión del Workshop </a:t>
            </a:r>
            <a:r>
              <a:rPr lang="es-CO" sz="1800" dirty="0" err="1"/>
              <a:t>on</a:t>
            </a:r>
            <a:r>
              <a:rPr lang="es-CO" sz="1800" dirty="0"/>
              <a:t> </a:t>
            </a:r>
            <a:r>
              <a:rPr lang="es-CO" sz="1800" dirty="0" err="1"/>
              <a:t>Structural</a:t>
            </a:r>
            <a:r>
              <a:rPr lang="es-CO" sz="1800" dirty="0"/>
              <a:t> Industrial </a:t>
            </a:r>
            <a:r>
              <a:rPr lang="es-CO" sz="1800" dirty="0" err="1"/>
              <a:t>Organization</a:t>
            </a:r>
            <a:r>
              <a:rPr lang="es-CO" sz="1800" dirty="0"/>
              <a:t>, el 5 y 6 de octubre.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8395213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507</TotalTime>
  <Words>765</Words>
  <Application>Microsoft Office PowerPoint</Application>
  <PresentationFormat>Presentación en pantalla (4:3)</PresentationFormat>
  <Paragraphs>40</Paragraphs>
  <Slides>10</Slides>
  <Notes>10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82</cp:revision>
  <dcterms:modified xsi:type="dcterms:W3CDTF">2018-10-22T00:50:14Z</dcterms:modified>
</cp:coreProperties>
</file>