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custDataLst>
    <p:tags r:id="rId14"/>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57" autoAdjust="0"/>
  </p:normalViewPr>
  <p:slideViewPr>
    <p:cSldViewPr snapToGrid="0">
      <p:cViewPr varScale="1">
        <p:scale>
          <a:sx n="105" d="100"/>
          <a:sy n="105" d="100"/>
        </p:scale>
        <p:origin x="1716"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28/10/2018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6288306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600937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752615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353989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42544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548788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0118146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0214089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666000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187150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28/10/2018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28/10/2018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28/10/2018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28/10/2018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28/10/2018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28/10/2018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28/10/2018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28/10/2018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28/10/2018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28/10/2018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28/10/2018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28/10/2018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revistas.javeriana.edu.co/index.php/gerepolsal"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404, octubre 29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Merco, el monitor corporativo de referencia en Latinoamérica y España, entregó el 22 de octubre el último estudio con los resultados del Ranking general de empresas y líderes 2018, donde la Pontificia Universidad Javeriana ocupó el puesto número 17 entre las 100 mejores compañías de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papa Francisco ha denominado paradigma tecnocrático al modo como la humanidad ha asumido la tecnología y su desarrollo, condicionando su vida, pensamiento y el desarrollo de la sociedad. Ante este panorama la Universidad Javeriana desarrolló el seminario 'Crítica al paradigma tecnocrático y su superación según la encíclica </a:t>
            </a:r>
            <a:r>
              <a:rPr lang="es-CO" sz="1800" dirty="0" err="1"/>
              <a:t>Laudato</a:t>
            </a:r>
            <a:r>
              <a:rPr lang="es-CO" sz="1800" dirty="0"/>
              <a:t> Si'.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6731110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Nicolás Niño Alarcón, estudiante de séptimo semestre de Economía, de la Pontificia Universidad Javeriana, obtuvo el primer lugar de este concurso organizado por </a:t>
            </a:r>
            <a:r>
              <a:rPr lang="es-CO" sz="1800" dirty="0" err="1"/>
              <a:t>Fenadeco</a:t>
            </a:r>
            <a:r>
              <a:rPr lang="es-CO" sz="1800" dirty="0"/>
              <a:t> (Federación Nacional de Estudiantes de Economía), evento que se realizó entre el 17 y 18 de octubre con el ánimo de evaluar e incentivar la sana y constructiva competencia entre los estudiantes de esta carrera en las diferentes universidades.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del Medio Universitario presenta el nuevo sitio web donde se encuentra la biodiversidad del campus de la Pontificia Universidad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6197985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657 - Contrapartida 3884 a 3903  - Registro Contable 403.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Vicerrector Académico: Con este fin quiero presentarles la Revista Digital de la Vicerrectoría Académica. La finalidad de esta pieza de divulgación es compartir con la Comunidad Javeriana cada uno de los temas de interés, proyectos y gestión interna propias de la Vicerrectoría, mediante artículos y reflexiones producidos por quienes conforman nuestro equipo.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5339393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profesor Hernando Bermúdez conversó con los nuevos alumnos del programa de contaduría de la Universidad de los Andes, en el marco de la asignatura de Fundamentos de la Contabilidad.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el profesor Walter Sánchez, 11 alumnos de la Universidad Central visitaron la Javeriana e intercambiaron ideas con el profesor Hernando Bermúdez sobre asuntos de ética profesional.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1111921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Angie Stephany Urrego </a:t>
            </a:r>
            <a:r>
              <a:rPr lang="es-CO" sz="1800" dirty="0" err="1"/>
              <a:t>Urrego</a:t>
            </a:r>
            <a:r>
              <a:rPr lang="es-CO" sz="1800" dirty="0"/>
              <a:t> en representación del proyecto de investigación INV-ECO-2586 denominado "A propósito de las prácticas docentes, reflexiones a partir de los fraudes financieros", entrevistó al profesor Hernando Bermúdez.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Investigación: Desde el presente año, la Universidad Javeriana hace parte de la AUF </a:t>
            </a:r>
            <a:r>
              <a:rPr lang="es-CO" sz="1800" dirty="0" err="1"/>
              <a:t>Agence</a:t>
            </a:r>
            <a:r>
              <a:rPr lang="es-CO" sz="1800" dirty="0"/>
              <a:t> </a:t>
            </a:r>
            <a:r>
              <a:rPr lang="es-CO" sz="1800" dirty="0" err="1"/>
              <a:t>Universitaire</a:t>
            </a:r>
            <a:r>
              <a:rPr lang="es-CO" sz="1800" dirty="0"/>
              <a:t> de la </a:t>
            </a:r>
            <a:r>
              <a:rPr lang="es-CO" sz="1800" dirty="0" err="1"/>
              <a:t>Francophonie</a:t>
            </a:r>
            <a:r>
              <a:rPr lang="es-CO" sz="1800" dirty="0"/>
              <a:t>. En el marco del convenio suscrito con esta agencia, los profesores de la Universidad Javeriana pueden participar en sus convocatorias. Nos permitimos remitirles tres de las convocatorias que se encuentran vigentes actualmente.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0280725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la Corporación Universitaria Republicana se realizó la última sesión de la Cátedra itinerante de ética profesional. Previamente los profesores continuaron preparando las preguntas para el examen final.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t>
            </a:r>
            <a:r>
              <a:rPr lang="es-CO" sz="1800" dirty="0" err="1"/>
              <a:t>Audire</a:t>
            </a:r>
            <a:r>
              <a:rPr lang="es-CO" sz="1800" dirty="0"/>
              <a:t>, Elmer </a:t>
            </a:r>
            <a:r>
              <a:rPr lang="es-CO" sz="1800" dirty="0" err="1"/>
              <a:t>Adrian</a:t>
            </a:r>
            <a:r>
              <a:rPr lang="es-CO" sz="1800" dirty="0"/>
              <a:t> Camacho Zabala expuso el tema Reporte de conciliación fiscal formulario 2516 – revisión practica.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7551584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inició una nueva investigación: "Medida de calidad de la auditoría en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Circuló el número 5 de ¿Sabías que?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6937073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Tenemos el gusto de informarles que ya se encuentra a disposición el último número de la Revista Cuadernos de Contabilidad, (No. 46, vol. 18, julio - diciembre 2017)  de la Pontificia Universidad Javeriana, el cual puede ser consultado en la plataforma OJS (Open </a:t>
            </a:r>
            <a:r>
              <a:rPr lang="es-CO" sz="1800" dirty="0" err="1"/>
              <a:t>Journal</a:t>
            </a:r>
            <a:r>
              <a:rPr lang="es-CO" sz="1800" dirty="0"/>
              <a:t> </a:t>
            </a:r>
            <a:r>
              <a:rPr lang="es-CO" sz="1800" dirty="0" err="1"/>
              <a:t>System</a:t>
            </a:r>
            <a:r>
              <a:rPr lang="es-CO" sz="1800" dirty="0"/>
              <a:t>) en el siguiente enlace: </a:t>
            </a:r>
            <a:r>
              <a:rPr lang="es-CO" sz="1800" dirty="0">
                <a:hlinkClick r:id="rId3"/>
              </a:rPr>
              <a:t>http://revistas.javeriana.edu.co/index.php/gerepolsal</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del Medio Universitario invitó a la Experiencia de Peregrinos – Encuentro y Camino 2019.</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6654301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Programa </a:t>
            </a:r>
            <a:r>
              <a:rPr lang="es-CO" sz="1800" dirty="0" err="1"/>
              <a:t>Definitvo</a:t>
            </a:r>
            <a:r>
              <a:rPr lang="es-CO" sz="1800" dirty="0"/>
              <a:t> III Congreso Internacional En </a:t>
            </a:r>
            <a:r>
              <a:rPr lang="es-CO" sz="1800" dirty="0" err="1"/>
              <a:t>Supply</a:t>
            </a:r>
            <a:r>
              <a:rPr lang="es-CO" sz="1800" dirty="0"/>
              <a:t> </a:t>
            </a:r>
            <a:r>
              <a:rPr lang="es-CO" sz="1800" dirty="0" err="1"/>
              <a:t>Chain</a:t>
            </a:r>
            <a:r>
              <a:rPr lang="es-CO" sz="1800" dirty="0"/>
              <a:t> Management En Una Economía Global: Interdisciplinariedad En Las Ciencias Económicas, Contables Y De Ingeniería; Un Diálogo Entre Sostenibilidad Y Sustentabilidad; 2018.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divulgaron las evaluaciones de los profesores que hicieron sus estudiantes en septiembre pasado.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3578425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profesores y empleados administrativos de la Pontificia Universidad Javeriana que al 31 de octubre de 2018, cumplieron 15 o 25 años de vinculación laboral con la Universidad, recibieron de manos del Rector, P. Jorge Humberto Peláez, S.J., la Divisa de Honor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25 de octubre la Pontificia Universidad Javeriana, a través de su Vicerrector Académico, Luis David Prieto Martínez, y la Policía Nacional, a través del Director Nacional de Escuelas,  General Gonzalo Ricardo Londoño, firmaron un convenio orientado a fortalecer la formación académica de los miembros de esta fuerza pública y sus beneficiarios quienes podrán acceder a programas de pregrado, posgrado y educación continua a través de un conjunto de apoyos financieros otorgados por la Javeriana.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76916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542</TotalTime>
  <Words>810</Words>
  <Application>Microsoft Office PowerPoint</Application>
  <PresentationFormat>Presentación en pantalla (4:3)</PresentationFormat>
  <Paragraphs>44</Paragraphs>
  <Slides>11</Slides>
  <Notes>11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88</cp:revision>
  <dcterms:modified xsi:type="dcterms:W3CDTF">2018-10-28T20:07:27Z</dcterms:modified>
</cp:coreProperties>
</file>