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4/11/2018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199692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69698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630316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52615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291324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8557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494105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537932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198472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994877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4/11/2018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4/11/2018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4/11/2018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4/11/2018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4/11/2018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4/11/2018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4/11/2018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4/11/2018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4/11/2018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4/11/2018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4/11/2018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4/11/2018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cea.javeriana.edu.co/cong_supply_chain_memorias"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405, noviembre 5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Siguiendo el Plan Maestro definido por la Pontificia Universidad Javeriana, la Dirección de Recursos Físicos ha dado inicio al proyecto "Ciencias 2022". Un proyecto ambicioso que desea convertirse en símbolo de ciencia, tecnología e innovación en nuestro país. Este edifico nos invita a asumir retos importantes en el desarrollo de una arquitectura sostenible con un alto compromiso ambiental y asumiendo la compensación con la siembra de más de 200 individuos por la renovación ambiental que se realiza.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propósito de promover la reflexión en torno a los temas de infraestructura nacional, la Pontificia Universidad Javeriana realizó el pasado lunes 29 de octubre el conversatorio "Infraestructura para el desarrollo sostenible del sector energético en Colombia", en el marco de los conversatorios que se han llevado a cabo respeto al tema de infraestructura.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3969332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de los Andes, el Colegio Mayor de Nuestra Señora del Rosario y la Pontificia Universidad Javeriana, tres de las universidades mejor posicionadas en el país, firmaron, el 2 de noviembre, el 'Convenio Marco de Cooperación para la Investigación' para plantear soluciones a las necesidades del país y del mundo.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ITER - Hacia una nueva gestión- es una iniciativa con tecnología de punta que cambiará la forma como la Universidad Javeriana administra los procesos, contenidos y documentos que a diario recibe, produce, procesa y almacena, para brindar a la comunidad universitaria servicios más ágiles, eficientes y oportunos.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30600573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Cerca de 87 grupos de estudiantes y egresados presentaron sus emprendimientos para mejorar la empleabilidad juvenil en los próximos diez años, de acuerdo con el reto planteado por </a:t>
            </a:r>
            <a:r>
              <a:rPr lang="es-CO" sz="1800" dirty="0" err="1"/>
              <a:t>Hult</a:t>
            </a:r>
            <a:r>
              <a:rPr lang="es-CO" sz="1800" dirty="0"/>
              <a:t> </a:t>
            </a:r>
            <a:r>
              <a:rPr lang="es-CO" sz="1800" dirty="0" err="1"/>
              <a:t>Prize</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a:t>"El arte, la formación sensible y la mirada estética construida desde las prácticas pedagógicas", fue el tema central del X Encuentro interinstitucional de prácticas pedagógicas, que se realizó el 23 y 24 de octubre en la Universidad Javeriana, organizado por la Facultad de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503131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Novitas 658 - Contrapartida 3904 a 3919  - Registro Contable 404.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la Revista Cuadernos de Contabilidad número 46.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de Docentes de Finanzas en los programas de Contaduría Pública – REDCOFINS invitó al evento “Interdisciplinariedad una realidad entre las finanzas, la contabilidad y el gobierno corporativo“.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cátedra se reunieron con el Director del Departamento de Ciencias Contables para analizar la situación actual de los programas.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5339393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 de noviembre se realizó el Día javeriano de la movilidad sostenible, caminando 2 kilómetros para llegar a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del Medio Universitario invitó al evento Navidad Javeriana *Mi familia, mi país” que se realizará el 6 de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7380405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Hasta el final de esta semana se realizará la feria de ofertas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Decano: Los invito a nuestra fiesta de cierre de actividades que será el martes 4 de diciembre.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5951238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Para la Dirección de Gestión Humana es muy grato comunicarles que se encuentran abiertas las solicitudes para Auxilio educativo para estudios de pregrado en la sede central de la Pontificia Universidad Javeriana de los hijos de profesores de planta o de empleados administrativos, con dedicación de tiempo completo para los ESTUDIANTES NEOJAVERIANOS;  la fecha límite para realizar esta solicitud es el día jueves 22 de noviembre del año en curso.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Infantil y Juvenil de la Facultad de Artes con el fin armonizar su labor con las políticas sociales de la Universidad, ha realizado un ajuste significativo en el valor de su oferta académica. Lo anterior busca impactar de manera positiva la formación de los hijos de quienes integran la comunidad Javeriana. Por lo anterior le solicitamos divulgar con el equipo de profesores de su departamento la siguiente invitación con el fin de darles a conocer el Programa.</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372701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Middle</a:t>
            </a:r>
            <a:r>
              <a:rPr lang="es-CO" sz="1800" dirty="0"/>
              <a:t> East </a:t>
            </a:r>
            <a:r>
              <a:rPr lang="es-CO" sz="1800" dirty="0" err="1"/>
              <a:t>Technical</a:t>
            </a:r>
            <a:r>
              <a:rPr lang="es-CO" sz="1800" dirty="0"/>
              <a:t> </a:t>
            </a:r>
            <a:r>
              <a:rPr lang="es-CO" sz="1800" dirty="0" err="1"/>
              <a:t>University</a:t>
            </a:r>
            <a:r>
              <a:rPr lang="es-CO" sz="1800" dirty="0"/>
              <a:t> y la Pontificia Universidad Javeriana, invitan a los profesores de planta de la PUJ a participar en la convocatoria de una beca para realizar una estancia académica en METU, Turquía. Esta convocatoria es financiada por la Unión Europea en el marco de la “Acción 1” de su programa ERASMUS+.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el visto bueno del Padre Rector y por solicitud de algunas Facultades, queremos informales que se ha ampliado el periodo de postulación de propuestas a la Convocatoria “San Francisco Javier” en su edición 2018. Estos son proyectos que se enmarcan en la función sustantiva del Servicio, con el fin de poner el conocimiento académico a disposición de grupos sociales que afrontan condiciones de vulnerabilidad, en una perspectiva de horizontalidad y </a:t>
            </a:r>
            <a:r>
              <a:rPr lang="es-CO" sz="1800" dirty="0" err="1"/>
              <a:t>co-responsabilidad</a:t>
            </a:r>
            <a:r>
              <a:rPr lang="es-CO" sz="1800" dirty="0"/>
              <a:t> de los procesos.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1403732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de Ciencias Sociales y el Instituto de Estudios Sociales y Culturales Pensar invitan al Conversatorio: Acoso Universitario.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Todos podemos consultar las memorias de los congresos de logística en </a:t>
            </a:r>
            <a:r>
              <a:rPr lang="es-CO" sz="1800" dirty="0">
                <a:hlinkClick r:id="rId3"/>
              </a:rPr>
              <a:t>https://cea.javeriana.edu.co/cong_supply_chain_memorias</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04008022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29 y 30 de octubre, se realizó la tercera versión del Congreso Internacional en </a:t>
            </a:r>
            <a:r>
              <a:rPr lang="es-CO" sz="1800" dirty="0" err="1"/>
              <a:t>Supply</a:t>
            </a:r>
            <a:r>
              <a:rPr lang="es-CO" sz="1800" dirty="0"/>
              <a:t> </a:t>
            </a:r>
            <a:r>
              <a:rPr lang="es-CO" sz="1800" dirty="0" err="1"/>
              <a:t>Chain</a:t>
            </a:r>
            <a:r>
              <a:rPr lang="es-CO" sz="1800" dirty="0"/>
              <a:t> Management en una Economía Global, el cual tuvo como tema central, la Interdisciplinariedad en las Ciencias Económicas, Contables y de Ingeniería, un Diálogo entre Sostenibilidad y Sustentabilidad, en la Pontificia Universidad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REDCOFIN invitó al Conversatorio "</a:t>
            </a:r>
            <a:r>
              <a:rPr lang="es-CO" sz="1800" dirty="0" err="1"/>
              <a:t>Behavioral</a:t>
            </a:r>
            <a:r>
              <a:rPr lang="es-CO" sz="1800" dirty="0"/>
              <a:t> </a:t>
            </a:r>
            <a:r>
              <a:rPr lang="es-CO" sz="1800" dirty="0" err="1"/>
              <a:t>finance</a:t>
            </a:r>
            <a:r>
              <a:rPr lang="es-CO" sz="1800" dirty="0"/>
              <a:t>, </a:t>
            </a:r>
            <a:r>
              <a:rPr lang="es-CO" sz="1800" dirty="0" err="1"/>
              <a:t>some</a:t>
            </a:r>
            <a:r>
              <a:rPr lang="es-CO" sz="1800" dirty="0"/>
              <a:t> </a:t>
            </a:r>
            <a:r>
              <a:rPr lang="es-CO" sz="1800" dirty="0" err="1"/>
              <a:t>comments</a:t>
            </a:r>
            <a:r>
              <a:rPr lang="es-CO" sz="1800" dirty="0"/>
              <a:t> </a:t>
            </a:r>
            <a:r>
              <a:rPr lang="es-CO" sz="1800" dirty="0" err="1"/>
              <a:t>for</a:t>
            </a:r>
            <a:r>
              <a:rPr lang="es-CO" sz="1800" dirty="0"/>
              <a:t> </a:t>
            </a:r>
            <a:r>
              <a:rPr lang="es-CO" sz="1800" dirty="0" err="1"/>
              <a:t>Colombian</a:t>
            </a:r>
            <a:r>
              <a:rPr lang="es-CO" sz="1800" dirty="0"/>
              <a:t> </a:t>
            </a:r>
            <a:r>
              <a:rPr lang="es-CO" sz="1800" dirty="0" err="1"/>
              <a:t>researchers</a:t>
            </a:r>
            <a:r>
              <a:rPr lang="es-CO" sz="1800" dirty="0"/>
              <a:t>". Profesor Lucas Barros, PHD.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36367500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TotalTime>
  <Words>954</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93</cp:revision>
  <dcterms:modified xsi:type="dcterms:W3CDTF">2018-11-04T21:27:18Z</dcterms:modified>
</cp:coreProperties>
</file>