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custDataLst>
    <p:tags r:id="rId13"/>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657" autoAdjust="0"/>
  </p:normalViewPr>
  <p:slideViewPr>
    <p:cSldViewPr snapToGrid="0">
      <p:cViewPr varScale="1">
        <p:scale>
          <a:sx n="105" d="100"/>
          <a:sy n="105" d="100"/>
        </p:scale>
        <p:origin x="1716"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10/11/2018</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4189864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911935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7345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0996302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0059118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3580542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7078820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8127283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141690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10/11/2018</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10/11/2018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10/11/2018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10/11/2018</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10/11/2018</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10/11/2018</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10/11/2018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10/11/2018</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10/11/2018</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10/11/2018</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10/11/2018</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10/11/2018</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youtu.be/5v8B5h6iQao"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406, noviembre 12 de 2018</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Siguiendo el Plan Maestro definido por la Pontificia Universidad Javeriana, la Dirección de Recursos Físicos ha dado inicio al proyecto "Ciencias 2022". Un proyecto ambicioso que desea convertirse en símbolo de ciencia, tecnología e innovación en nuestro país.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responsabilidad social para la Pontificia Universidad Javeriana, es un imperativo ético de coherencia con sus estatutos, su misión y su proyecto educativo. </a:t>
            </a:r>
            <a:r>
              <a:rPr lang="es-CO" sz="1800"/>
              <a:t>Es una interpelación permanente y dinámica a la comunidad universitaria para que la sociedad esté en el corazón de la universidad.</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8263670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659 - Contrapartida 3920 a 3933  - Registro Contable 405.</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Entre los días 29 y 31de octubre se llevó a cabo la Elección del Comité Paritario de Seguridad y Salud en el Trabajo -  COPASST 2018 -2020. Dicho comité tiene como objeto promocionar la salud y la seguridad en todos los niveles de la Universidad,  promulgar comportamientos y condiciones seguras y trabajar mancomunadamente con el equipo de Salud y Seguridad en el trabajo (SST) para el logro de los objetivos  y metas definidas al rededor del tema, según lo dispuesto en la Resolución 2013 de 1986.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5844589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Reciban un especial saludo de parte del Centro para el Aprendizaje, la Enseñanza y la Evaluación CAE+E. Les extendemos una cordial invitación para participar del Curso Enfoques de Evaluación para el Aprendizaje.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Spatia se analizó el cambio del método de pérdidas incurridas por el de pérdidas esperadas.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405317843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llevó a cabo el examen final de la Cátedra itinerante de ética profesional Juan José Amézquita Piar.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abrieron las inscripciones a </a:t>
            </a:r>
            <a:r>
              <a:rPr lang="es-CO" sz="1800" dirty="0" err="1"/>
              <a:t>Ahimsa</a:t>
            </a:r>
            <a:r>
              <a:rPr lang="es-CO" sz="1800" dirty="0"/>
              <a:t> 2019: constructores de paz.</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50385884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Facultad de Ciencias Económicas y Administrativas invitó a la presentación de la obra del grupo de teatro de la Facultad el sábado 10 de noviembre en el Teatro de Garaje.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abrieron las inscripciones a las  vacaciones lúdicas diciembre 2018.</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96477330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Reciban un especial saludo de parte del Centro para el Aprendizaje, la Enseñanza y la Evaluación CAE+E. Les extendemos una cordial invitación para participar del Taller Motivación y Compromiso Estudiantil.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Congreso Internacional en </a:t>
            </a:r>
            <a:r>
              <a:rPr lang="es-CO" sz="1800" dirty="0" err="1"/>
              <a:t>Supply</a:t>
            </a:r>
            <a:r>
              <a:rPr lang="es-CO" sz="1800" dirty="0"/>
              <a:t> </a:t>
            </a:r>
            <a:r>
              <a:rPr lang="es-CO" sz="1800" dirty="0" err="1"/>
              <a:t>Chain</a:t>
            </a:r>
            <a:r>
              <a:rPr lang="es-CO" sz="1800" dirty="0"/>
              <a:t> Management en una Economía Global. Se realizó la tercera versión del Congreso que tuvo como tema central, la Interdisciplinariedad en las ciencias económicas, contables y de ingeniería, un diálogo entre sostenibilidad y sustentabilidad, en la Pontificia Universidad Javeriana, organizado por los Departamentos de Ciencias Contables e Ingeniería Industrial.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73399296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a:t>
            </a:r>
            <a:r>
              <a:rPr lang="es-CO" sz="1800" dirty="0">
                <a:hlinkClick r:id="rId3"/>
              </a:rPr>
              <a:t>https://youtu.be/5v8B5h6iQao</a:t>
            </a:r>
            <a:r>
              <a:rPr lang="es-CO" sz="1800" dirty="0"/>
              <a:t> está disponible el video “Las prácticas de escritura y escritura en la carrera de Contaduria de la PUJ”.</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Rector invitó a participar en la  Campaña de Donaciones Compañía de Jesús en Venezuela: Todos Somos Hermanos.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97280287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programa Peregrinando, diálogos y encuentro, del Centro Pastoral San Francisco Javier, dio cierre el 7 de noviembre, a su cronograma de experiencias con un panel de reflexión interreligiosa, centrado en la temática del peregrinar interior.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Rectores de las Universidades Católicas que poseen Facultades Eclesiástica y los Decanos de todas las Facultades eclesiásticas de América Latina, erigidas o aprobadas por la Santa Sede, se encontraron el 6 y 7 de noviembre en la Pontificia Universidad Javeriana en el Encuentro latinoamericano sobre la Constitución Apostólica "</a:t>
            </a:r>
            <a:r>
              <a:rPr lang="es-CO" sz="1800" dirty="0" err="1"/>
              <a:t>Veritatis</a:t>
            </a:r>
            <a:r>
              <a:rPr lang="es-CO" sz="1800" dirty="0"/>
              <a:t> </a:t>
            </a:r>
            <a:r>
              <a:rPr lang="es-CO" sz="1800" dirty="0" err="1"/>
              <a:t>Gaudium</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1671477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Luego de un año de competencias donde estudiantes, profesores, administrativos y egresados compitieron y representaron a sus Facultades en los diferentes deportes de conjunto e individual, el 2 de noviembre se clausuró el torneo deportivo más importante de la Universidad Javeriana: la XXVI Olimpiada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Vicerrectoría del Medio Universitario lanzó el 6 de noviembre el texto en el que se presenta el liderazgo ignaciano como un enfoque de la formación integral, coherente con el proyecto educativo y que ha transformado la vida de una comunidad universitaria. En él se cuentan las experiencias de estudiantes, profesores, egresados y administrativos.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401709504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592</TotalTime>
  <Words>703</Words>
  <Application>Microsoft Office PowerPoint</Application>
  <PresentationFormat>Presentación en pantalla (4:3)</PresentationFormat>
  <Paragraphs>40</Paragraphs>
  <Slides>10</Slides>
  <Notes>10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98</cp:revision>
  <dcterms:modified xsi:type="dcterms:W3CDTF">2018-11-10T22:22:41Z</dcterms:modified>
</cp:coreProperties>
</file>