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custDataLst>
    <p:tags r:id="rId1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657" autoAdjust="0"/>
  </p:normalViewPr>
  <p:slideViewPr>
    <p:cSldViewPr snapToGrid="0">
      <p:cViewPr varScale="1">
        <p:scale>
          <a:sx n="105" d="100"/>
          <a:sy n="105" d="100"/>
        </p:scale>
        <p:origin x="1716"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18/11/2018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394654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911935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990147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3045875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4573525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580952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5696371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913630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071278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18/11/2018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18/11/2018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18/11/2018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18/11/2018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18/11/2018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18/11/2018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18/11/2018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18/11/2018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18/11/2018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18/11/2018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18/11/2018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18/11/2018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407, noviembre 19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Abiertas inscripciones al curso: Uso de la infraestructura ZINE: Esta capacitación está dirigida a profesores, investigadores y estudiantes, incluyendo a los que no han tenido contacto alguno con la computación de alto rendimiento, pero han identificado en sus actividades de investigación necesidades en el tema.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editorial de este capítulo corresponde a la directora del Instituto Pensar, Martha Márquez, quien reflexiona sobre la compleja situación de la migración de venezolanos a Colombia, y cómo pasamos de ser un país que migraba a ser un territorio que recibe personas que salen de su país por situaciones adversas. </a:t>
            </a:r>
            <a:r>
              <a:rPr lang="es-CO" sz="1800"/>
              <a:t>Además del papel que tienen los ciudadanos, la academia y el gobierno para dar solución a esta problemática.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5219025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660- Contrapartida 3934 a 3949  - Registro Contable 406.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de  Estudios en Derecho Contable avanzó en su estudio de la norma sobre el reconocimiento de ingresos de actividades ordinarias.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5844589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profesores de la cátedra itinerante de ética profesional Juan José Amézquita Piar se reunieron para oír el informe del del semestre y sentar las bases para el próximo periodo.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nómada de la U será el </a:t>
            </a:r>
            <a:r>
              <a:rPr lang="es-CO" sz="1800" dirty="0" err="1"/>
              <a:t>neuvo</a:t>
            </a:r>
            <a:r>
              <a:rPr lang="es-CO" sz="1800" dirty="0"/>
              <a:t> punto de alimentación: comida urbana en movimiento.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5384888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invito a nuestro primer panel de la Escuela Javeriana de Gobierno y Ética Pública  -  Bancolombia: Políticas públicas internacionales contra la corrupción.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Circuló el Boletín de Oportunidades - Cooperación Internacional, Javeriana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9634158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14 de noviembre se llevó a cabo el "Concierto de la Fraternidad". Música de todos los tiempos y para todos los gustos.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Reciban un especial saludo de parte del Centro para el Aprendizaje, la Enseñanza y la Evaluación CAE+E. Les extendemos una cordial invitación a participar del Curso Recursos para el aprendizaje: análogos y digitales.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0432902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virtud de la reciente incorporación de la Pontificia Universidad Javeriana al </a:t>
            </a:r>
            <a:r>
              <a:rPr lang="es-CO" sz="1800" dirty="0" err="1"/>
              <a:t>Oversight</a:t>
            </a:r>
            <a:r>
              <a:rPr lang="es-CO" sz="1800" dirty="0"/>
              <a:t> </a:t>
            </a:r>
            <a:r>
              <a:rPr lang="es-CO" sz="1800" dirty="0" err="1"/>
              <a:t>Body</a:t>
            </a:r>
            <a:r>
              <a:rPr lang="es-CO" sz="1800" dirty="0"/>
              <a:t> de la Red Académica de Reportes Integrados del IIRC, se realizó el pasado viernes de 9:00 A.M. a 1:00 P.M el 1er Encuentro Académico sobre Reportes Integrados.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Dado que ya nos encontramos finalizando el tercer periodo académico de 2018, les recordamos la importancia de reportar las calificaciones finales de manera oportuna con el fin de poder adelantar de manera adecuada los procesos académicos derivados, tales como: definición de situaciones académicas , cálculo de promedios ponderados, inscripción de clases para el primer periodo académico de 2019 y paz y salvo académico para el proceso de grado.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7447017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Reciban un especial saludo de parte del Centro para el Aprendizaje, la Enseñanza y la Evaluación CAE+E. Les extendemos una cordial invitación a participar del Curso Recursos para el aprendizaje: análogos y digitales.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Invitación al Foro denominado “La financiación de los Sistemas de Cuidado", Mesa Intersectorial de Economía del Cuidado.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28908034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Concepción Puerta es desde el 8 de noviembre Miembro Correspondiente de la Academia Colombiana de Ciencias Exactas, Físicas y Naturales. En la ceremonia de posesión, la decana dictó la conferencia "</a:t>
            </a:r>
            <a:r>
              <a:rPr lang="es-CO" sz="1800" dirty="0" err="1"/>
              <a:t>Tripanosomátidos</a:t>
            </a:r>
            <a:r>
              <a:rPr lang="es-CO" sz="1800" dirty="0"/>
              <a:t>, parásitos milenarios causantes de enfermedad: una mirada desde la ciencia hacia la búsqueda de soluciones".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Corporación Financiera Internacional (IFC, por sus siglas en inglés) del Banco Mundial notificaron el 9 de noviembre a la Dirección de Recursos Físicos de la Pontificia Universidad Javeriana, en cabeza de Javier Forero Torres, el Certificado preliminar EDGE (</a:t>
            </a:r>
            <a:r>
              <a:rPr lang="es-CO" sz="1800" dirty="0" err="1"/>
              <a:t>Excellence</a:t>
            </a:r>
            <a:r>
              <a:rPr lang="es-CO" sz="1800" dirty="0"/>
              <a:t> in </a:t>
            </a:r>
            <a:r>
              <a:rPr lang="es-CO" sz="1800" dirty="0" err="1"/>
              <a:t>Design</a:t>
            </a:r>
            <a:r>
              <a:rPr lang="es-CO" sz="1800" dirty="0"/>
              <a:t> </a:t>
            </a:r>
            <a:r>
              <a:rPr lang="es-CO" sz="1800" dirty="0" err="1"/>
              <a:t>for</a:t>
            </a:r>
            <a:r>
              <a:rPr lang="es-CO" sz="1800" dirty="0"/>
              <a:t> </a:t>
            </a:r>
            <a:r>
              <a:rPr lang="es-CO" sz="1800" dirty="0" err="1"/>
              <a:t>Greater</a:t>
            </a:r>
            <a:r>
              <a:rPr lang="es-CO" sz="1800" dirty="0"/>
              <a:t> </a:t>
            </a:r>
            <a:r>
              <a:rPr lang="es-CO" sz="1800" dirty="0" err="1"/>
              <a:t>Efficiencies</a:t>
            </a:r>
            <a:r>
              <a:rPr lang="es-CO" sz="1800" dirty="0"/>
              <a:t>) para el proyecto Edificio de Investigación y Laboratorios de la Facultad de Ingeniera.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38838734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15 de noviembre, en medio de las marchas de estudiantes que pedían al gobierno más presupuesto para las universidades públicas, y mientras periodistas de los diferentes medios de comunicación registraban minuto a minuto lo que sucedía en las calles de Bogotá, en el Teatro Mayor Julio Mario Santo Domingo se desarrollaba la edición número 43 del Premio de Periodismo Simón Bolívar que reconoce a los mejores trabajos periodísticos y sus autores. En esta gala de premiación once javerianos, entre egresados y profesores, fueron protagonistas no solo al ganar el premio en las diferentes categorías, sino también al ser jurados y directores del mismo.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Ethos, registro audiovisual de entrevistas a reconocidos miembros de la comunidad educativa javeriana, llegó a la publicación número 100 con los protagonistas que han forjado la identidad de la Universidad. Este número se alcanza con los 24 académicos que hacen parte de la cuarta temporada de Ethos.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9324359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622</TotalTime>
  <Words>802</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103</cp:revision>
  <dcterms:modified xsi:type="dcterms:W3CDTF">2018-11-18T22:28:46Z</dcterms:modified>
</cp:coreProperties>
</file>