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6" r:id="rId2"/>
    <p:sldId id="258" r:id="rId3"/>
    <p:sldId id="259" r:id="rId4"/>
    <p:sldId id="260" r:id="rId5"/>
    <p:sldId id="261" r:id="rId6"/>
    <p:sldId id="262" r:id="rId7"/>
    <p:sldId id="263" r:id="rId8"/>
    <p:sldId id="264" r:id="rId9"/>
  </p:sldIdLst>
  <p:sldSz cx="9144000" cy="6858000" type="screen4x3"/>
  <p:notesSz cx="6858000" cy="9144000"/>
  <p:custDataLst>
    <p:tags r:id="rId11"/>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657" autoAdjust="0"/>
  </p:normalViewPr>
  <p:slideViewPr>
    <p:cSldViewPr snapToGrid="0">
      <p:cViewPr varScale="1">
        <p:scale>
          <a:sx n="105" d="100"/>
          <a:sy n="105" d="100"/>
        </p:scale>
        <p:origin x="1716"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24/11/2018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911935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106801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042580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136212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78778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6845605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847570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24/11/2018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24/11/2018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24/11/2018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24/11/2018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24/11/2018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24/11/2018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24/11/2018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24/11/2018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24/11/2018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24/11/2018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24/11/2018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24/11/2018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408, noviembre 26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661- Contrapartida 3950 a 3968  - Registro Contable 407.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Grupo de estudios en aseguramiento de información concluyó sus reflexiones sobre la auditoría de cumplimiento.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5844589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Reciban un especial saludo de parte del Centro para el Aprendizaje, la Enseñanza y la Evaluación CAE+E. Les extendemos una cordial invitación para participar del Curso: Métodos e instrumentos de evaluación interpretativos.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reunieron los miembros de la Red para la formación en revisoría fiscal, analizaron el informe sobre la Cátedra itinerante de ética y escogieron el tema para el próximo encuentro de profesores.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4675883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puso en operación el sistema de autogestión de activos.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Circuló el Boletín VRI No. 94 - Convocatorias, financiación para movilidad y proyectos de investigación, innovación y creación artística.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9263784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divulgó el número 9 de la serie ¿Sabías que?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programa Generación E, del Gobierno Nacional, busca que los mejores estudiantes del país, con menores recursos económicos, accedan a instituciones de educación superior acreditadas de alta calidad.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8828768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Gracias a alianzas estratégicas con los colegios, el programa de Contaduría Pública entregó los certificados a 35 estudiantes de colegio que desde agosto recibieron clases de contabilidad, finanzas, tributación, aseguramiento e identidad javeriana, enfocado a los negocios internacionales.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Juegos Universitarios Nacionales de Funcionarios y Docentes 2018, realizados del 14 al 18 de noviembre en Bogotá, tuvieron como campeones en voleibol masculino y femenino y baloncesto masculino, y  subcampeones en fútbol sala masculino a los empleados administrativos y docentes de la Pontificia Universidad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5493430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15 de noviembre, en medio de las marchas de estudiantes que pedían al gobierno más presupuesto para las universidades públicas, y mientras periodistas de los diferentes medios de comunicación registraban minuto a minuto lo que sucedía en las calles de Bogotá, en el Teatro Mayor Julio Mario Santo Domingo se desarrollaba la edición número 43 del Premio de Periodismo Simón Bolívar que reconoce a los mejores trabajos periodísticos y sus autores. En esta gala de premiación once javerianos, entre egresados y profesores, fueron protagonistas no solo al ganar el premio en las diferentes categorías, sino también al ser jurados y directores del mismo.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Con el propósito de desarrollar actividades para mejorar la calidad de educación superior en Colombia y estrechar lazos con investigadores de otros países, la oficina de Relaciones Internacionales de ICETEX y 18 universidades nacionales, entre ellas la Pontificia Universidad Javeriana, recibieron a 48 académicos canadienses en el Primer Encuentro de Investigadores Canadá –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5440529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Pontificia Universidad Javeriana es sede del IV seminario internacional </a:t>
            </a:r>
            <a:r>
              <a:rPr lang="es-CO" sz="1800" dirty="0" err="1"/>
              <a:t>Telescopi</a:t>
            </a:r>
            <a:r>
              <a:rPr lang="es-CO" sz="1800" dirty="0"/>
              <a:t>, "Sistemas para educación superior para el 2030", que tiene como objetivo propiciar un espacio de reflexión, debate y análisis sobre las nuevas realidades y retos que enfrentan las instituciones de educación superior en la tercera década del siglo XXI.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Fernando Carrillo, Procurador General de la Nación, participó el 20 de noviembre en el foro "Responsabilidad penal de las personas jurídicas", donde dijo que "la corrupción es una pandemia que nace, crece, se reproduce, pero no muere, sino que se transforma, moderniza y fortalece dentro de la institucionalidad del crimen organizado, por ende, es importante pensar en mecanismos internacionales para combatirla".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7096666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669</TotalTime>
  <Words>598</Words>
  <Application>Microsoft Office PowerPoint</Application>
  <PresentationFormat>Presentación en pantalla (4:3)</PresentationFormat>
  <Paragraphs>32</Paragraphs>
  <Slides>8</Slides>
  <Notes>8</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108</cp:revision>
  <dcterms:modified xsi:type="dcterms:W3CDTF">2018-11-25T00:00:08Z</dcterms:modified>
</cp:coreProperties>
</file>