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9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3/12/2018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935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52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424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4877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54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3/12/2018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3/12/2018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3/12/2018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3/12/2018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3/12/2018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3/12/2018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3/12/2018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3/12/2018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</a:t>
            </a:r>
            <a:r>
              <a:rPr lang="es-CO" dirty="0" smtClean="0"/>
              <a:t>409, diciembre 3 </a:t>
            </a:r>
            <a:r>
              <a:rPr lang="es-CO" dirty="0"/>
              <a:t>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Novitas 662- Contrapartida 3969 a 3982  - Registro Contable </a:t>
            </a:r>
            <a:r>
              <a:rPr lang="es-CO" sz="1800" dirty="0" smtClean="0"/>
              <a:t>408.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la comunidad contable </a:t>
            </a:r>
            <a:r>
              <a:rPr lang="es-CO" sz="1800" dirty="0"/>
              <a:t>a participar en el Conversatorio: Renta básica y subsidios al trabajo, ¿Alternativas frente al salario mínimo</a:t>
            </a:r>
            <a:r>
              <a:rPr lang="es-CO" sz="1800" dirty="0" smtClean="0"/>
              <a:t>?.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44589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del Curso Planeación y Gestión de la Enseñanza.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renovó la invitación </a:t>
            </a:r>
            <a:r>
              <a:rPr lang="es-CO" sz="1800" dirty="0"/>
              <a:t>a participar </a:t>
            </a:r>
            <a:r>
              <a:rPr lang="es-CO" sz="1800" dirty="0" smtClean="0"/>
              <a:t>en el Programa </a:t>
            </a:r>
            <a:r>
              <a:rPr lang="es-CO" sz="1800" dirty="0"/>
              <a:t>de Iniciación Artística </a:t>
            </a:r>
            <a:r>
              <a:rPr lang="es-CO" sz="1800" dirty="0" smtClean="0"/>
              <a:t>PIA.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1184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período de evaluación del cumplimiento de los planes de trabajo.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difundió el calendario del periodo 2019-10.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26066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celebra el 3 de diciembre el día de San Francisco Javier</a:t>
            </a:r>
            <a:r>
              <a:rPr lang="es-CO" sz="1800" dirty="0" smtClean="0"/>
              <a:t>. El </a:t>
            </a:r>
            <a:r>
              <a:rPr lang="es-CO" sz="1800" dirty="0"/>
              <a:t>Centro Pastoral realizará una eucaristía donde está convocada toda la comunidad javeriana.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CAE+E, Centro para el Aprendizaje, Enseñanza y la Evaluación, y el Centro Ático certificaron a 65 profesores que dedicaron 35 horas de inmersión en los conceptos y la experimentación del Laboratorio en Cultura Digital para apoyar los procesos y prácticas de enseñanza y aprendizaje en sus clases presenciales.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694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Generación E, del Gobierno Nacional, busca que los mejores estudiantes del país, con menores recursos económicos, accedan a instituciones de educación superior acreditadas de alta calidad. De acuerdo con la comunicación enviada por el Ministerio de Educación Nacional, los candidatos podrán postularse al </a:t>
            </a:r>
            <a:r>
              <a:rPr lang="es-CO" sz="1800" dirty="0" smtClean="0"/>
              <a:t>beneficio.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Gracias a alianzas estratégicas con los colegios, el programa de Contaduría Pública entregó los certificados a 35 estudiantes de colegio que desde agosto recibieron clases de contabilidad, finanzas, tributación, aseguramiento e identidad javeriana, enfocado a los negocios </a:t>
            </a:r>
            <a:r>
              <a:rPr lang="es-CO" sz="1800"/>
              <a:t>internacionales</a:t>
            </a:r>
            <a:r>
              <a:rPr lang="es-CO" sz="1800" smtClean="0"/>
              <a:t>.</a:t>
            </a:r>
            <a:endParaRPr lang="es-CO" sz="180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10965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309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Bermudez Gomez</cp:lastModifiedBy>
  <cp:revision>112</cp:revision>
  <dcterms:modified xsi:type="dcterms:W3CDTF">2018-12-03T16:33:26Z</dcterms:modified>
</cp:coreProperties>
</file>