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79" autoAdjust="0"/>
    <p:restoredTop sz="86323" autoAdjust="0"/>
  </p:normalViewPr>
  <p:slideViewPr>
    <p:cSldViewPr>
      <p:cViewPr>
        <p:scale>
          <a:sx n="77" d="100"/>
          <a:sy n="77" d="100"/>
        </p:scale>
        <p:origin x="-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13/12/2010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13/12/2010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13/12/2010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13/12/2010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13/12/2010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13/12/2010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13/12/2010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13/12/2010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13/12/2010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13/12/2010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13/12/2010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13/12/2010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13/12/2010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41, diciembre 13 de 2010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martes 7 de diciembre, el grupo de estudios en aseguramiento, que está conformado con profesores de la Red </a:t>
            </a:r>
            <a:r>
              <a:rPr lang="es-CO" sz="1800" dirty="0"/>
              <a:t>de Universidades con Especialización en Revisoría </a:t>
            </a:r>
            <a:r>
              <a:rPr lang="es-CO" sz="1800" dirty="0" smtClean="0"/>
              <a:t>Fiscal, culminó sus labores del año con un desayuno en que se entregaron los certificados de asistencia. El grupo sesionó 44 veces durante el año.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</a:t>
            </a:r>
            <a:r>
              <a:rPr lang="es-CO" sz="1800" dirty="0" smtClean="0"/>
              <a:t>284, Contrapartida 251 y </a:t>
            </a:r>
            <a:r>
              <a:rPr lang="es-CO" sz="1800" dirty="0"/>
              <a:t>Registro contable </a:t>
            </a:r>
            <a:r>
              <a:rPr lang="es-CO" sz="1800" dirty="0" smtClean="0"/>
              <a:t>40</a:t>
            </a:r>
            <a:r>
              <a:rPr lang="es-CO" sz="1800" dirty="0" smtClean="0"/>
              <a:t>.</a:t>
            </a:r>
          </a:p>
          <a:p>
            <a:r>
              <a:rPr lang="es-CO" sz="1800"/>
              <a:t>El grupo </a:t>
            </a:r>
            <a:r>
              <a:rPr lang="es-CO" sz="1800"/>
              <a:t>de </a:t>
            </a:r>
            <a:r>
              <a:rPr lang="es-CO" sz="1800" smtClean="0"/>
              <a:t>colaboradores </a:t>
            </a:r>
            <a:r>
              <a:rPr lang="es-CO" sz="1800" dirty="0"/>
              <a:t>en la organización del II Foro de Firmas se reunió para evaluar el evento y proyectar mejoras de cara al III Foro.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Profesores y funcionarios de la Biblioteca General trabajaron en la realización de las últimas adquisiciones del </a:t>
            </a:r>
            <a:r>
              <a:rPr lang="es-CO" sz="1800" dirty="0"/>
              <a:t>año. </a:t>
            </a:r>
            <a:endParaRPr lang="es-CO" sz="1800" dirty="0" smtClean="0"/>
          </a:p>
          <a:p>
            <a:pPr>
              <a:buClr>
                <a:srgbClr val="F0A22E"/>
              </a:buClr>
            </a:pPr>
            <a:r>
              <a:rPr lang="es-CO" sz="1800" dirty="0" smtClean="0"/>
              <a:t>Culminó </a:t>
            </a:r>
            <a:r>
              <a:rPr lang="es-CO" sz="1800" dirty="0"/>
              <a:t>la preparación del número 5 de Vademécum.</a:t>
            </a:r>
          </a:p>
          <a:p>
            <a:pPr>
              <a:buClr>
                <a:srgbClr val="F0A22E"/>
              </a:buClr>
            </a:pP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9 de diciembre se llevó  a cabo la reunión de fin de año de los profesores del Departamento de Ciencias Contables, en la cual se presentaron las metas, las realizaciones y los proyectos pendientes.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Culminó el plazo para la entrega de notas definitivas del presente período lectivo.</a:t>
            </a:r>
          </a:p>
          <a:p>
            <a:r>
              <a:rPr lang="es-CO" sz="1800" dirty="0" smtClean="0"/>
              <a:t>El </a:t>
            </a:r>
            <a:r>
              <a:rPr lang="es-CO" sz="1800" dirty="0"/>
              <a:t>día sábado 4 de </a:t>
            </a:r>
            <a:r>
              <a:rPr lang="es-CO" sz="1800" dirty="0" smtClean="0"/>
              <a:t>diciembre, </a:t>
            </a:r>
            <a:r>
              <a:rPr lang="es-CO" sz="1800" dirty="0"/>
              <a:t>de 8 a.m. a 12 </a:t>
            </a:r>
            <a:r>
              <a:rPr lang="es-CO" sz="1800" dirty="0" smtClean="0"/>
              <a:t>p.m</a:t>
            </a:r>
            <a:r>
              <a:rPr lang="es-CO" sz="1800" dirty="0"/>
              <a:t>. se efectúo el cierre de la </a:t>
            </a:r>
            <a:r>
              <a:rPr lang="es-CO" sz="1800" dirty="0" smtClean="0"/>
              <a:t>Práctica </a:t>
            </a:r>
            <a:r>
              <a:rPr lang="es-CO" sz="1800" dirty="0"/>
              <a:t>Social en el Banco de Alimentos, teniendo como invitados a la Coordinadora del Banco de </a:t>
            </a:r>
            <a:r>
              <a:rPr lang="es-CO" sz="1800" dirty="0" smtClean="0"/>
              <a:t>Alimentos</a:t>
            </a:r>
            <a:r>
              <a:rPr lang="es-CO" sz="1800" dirty="0"/>
              <a:t>, </a:t>
            </a:r>
            <a:r>
              <a:rPr lang="es-CO" sz="1800" dirty="0" smtClean="0"/>
              <a:t>al </a:t>
            </a:r>
            <a:r>
              <a:rPr lang="es-CO" sz="1800" dirty="0"/>
              <a:t>Padre director de la obra, los profesores y al Director de la </a:t>
            </a:r>
            <a:r>
              <a:rPr lang="es-CO" sz="1800" dirty="0" smtClean="0"/>
              <a:t>Carrera </a:t>
            </a:r>
            <a:r>
              <a:rPr lang="es-CO" sz="1800" dirty="0"/>
              <a:t>de Contaduría de la </a:t>
            </a:r>
            <a:r>
              <a:rPr lang="es-CO" sz="1800" dirty="0" smtClean="0"/>
              <a:t>Universidad</a:t>
            </a:r>
            <a:r>
              <a:rPr lang="es-CO" sz="1800" dirty="0"/>
              <a:t>, los representantes de las fundaciones y los estudiantes. En este evento los estudiantes  compartieron su experiencia durante el semestre en las diversas </a:t>
            </a:r>
            <a:r>
              <a:rPr lang="es-CO" sz="1800" dirty="0" smtClean="0"/>
              <a:t>fundaciones.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Fundación Banco </a:t>
            </a:r>
            <a:r>
              <a:rPr lang="es-CO" sz="1800" dirty="0" err="1"/>
              <a:t>Arquidiocesano</a:t>
            </a:r>
            <a:r>
              <a:rPr lang="es-CO" sz="1800" dirty="0"/>
              <a:t> de </a:t>
            </a:r>
            <a:r>
              <a:rPr lang="es-CO" sz="1800" dirty="0" smtClean="0"/>
              <a:t>Alimentos manifestó su agradecimiento por el apoyo que le prestaron profesores, funcionarios y estudiantes durante el año 2010.</a:t>
            </a:r>
          </a:p>
          <a:p>
            <a:r>
              <a:rPr lang="es-CO" sz="1800" dirty="0" smtClean="0"/>
              <a:t>El </a:t>
            </a:r>
            <a:r>
              <a:rPr lang="es-CO" sz="1800" dirty="0"/>
              <a:t>día martes </a:t>
            </a:r>
            <a:r>
              <a:rPr lang="es-CO" sz="1800" dirty="0" smtClean="0"/>
              <a:t>7 </a:t>
            </a:r>
            <a:r>
              <a:rPr lang="es-CO" sz="1800" dirty="0"/>
              <a:t>de </a:t>
            </a:r>
            <a:r>
              <a:rPr lang="es-CO" sz="1800" dirty="0" smtClean="0"/>
              <a:t>diciembre, </a:t>
            </a:r>
            <a:r>
              <a:rPr lang="es-CO" sz="1800" dirty="0"/>
              <a:t>de 5 p.m. a 6 p.m. se realizó  una reunión  con los estudiantes próximos a realizar </a:t>
            </a:r>
            <a:r>
              <a:rPr lang="es-CO" sz="1800" dirty="0" smtClean="0"/>
              <a:t>práctica </a:t>
            </a:r>
            <a:r>
              <a:rPr lang="es-CO" sz="1800" dirty="0"/>
              <a:t>empresarial y que a la fecha no han logrado conseguir  empresa. El objetivo de dicha reunión fue conocer  la opinión de los estudiantes  y tomar medidas de acción para lograr el objetivo de conseguir la práctica.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semanal, los profesores trabajaron en la propuesta de investigación sobre medición y </a:t>
            </a:r>
            <a:r>
              <a:rPr lang="es-CO" sz="1800" dirty="0"/>
              <a:t>valoración. </a:t>
            </a:r>
            <a:endParaRPr lang="es-CO" sz="1800" dirty="0" smtClean="0"/>
          </a:p>
          <a:p>
            <a:r>
              <a:rPr lang="es-CO" sz="1800" dirty="0" smtClean="0"/>
              <a:t>El </a:t>
            </a:r>
            <a:r>
              <a:rPr lang="es-CO" sz="1800" dirty="0"/>
              <a:t>9 de diciembre </a:t>
            </a:r>
            <a:r>
              <a:rPr lang="es-CO" sz="1800" dirty="0" smtClean="0"/>
              <a:t>la </a:t>
            </a:r>
            <a:r>
              <a:rPr lang="es-CO" sz="1800" dirty="0"/>
              <a:t>novena </a:t>
            </a:r>
            <a:r>
              <a:rPr lang="es-CO" sz="1800" dirty="0" smtClean="0"/>
              <a:t>estuvo </a:t>
            </a:r>
            <a:r>
              <a:rPr lang="es-CO" sz="1800" dirty="0"/>
              <a:t>a cargo del área contable.</a:t>
            </a:r>
          </a:p>
          <a:p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Al finalizar el año 2010 quedaron en primera prueba 75 estudiantes, en segunda prueba 34 y fueron excluidos 24 del pregrado.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Juan Pablo Sanchez </a:t>
            </a:r>
            <a:r>
              <a:rPr lang="es-CO" sz="1800" dirty="0" err="1"/>
              <a:t>Munar</a:t>
            </a:r>
            <a:r>
              <a:rPr lang="es-CO" sz="1800" dirty="0"/>
              <a:t> </a:t>
            </a:r>
            <a:r>
              <a:rPr lang="es-CO" sz="1800" dirty="0" smtClean="0"/>
              <a:t>fue exaltado por su mejor puntaje en las pruebas Saber Pro.</a:t>
            </a:r>
          </a:p>
          <a:p>
            <a:r>
              <a:rPr lang="es-CO" sz="1800" dirty="0" smtClean="0"/>
              <a:t>Los </a:t>
            </a:r>
            <a:r>
              <a:rPr lang="es-CO" sz="1800" dirty="0"/>
              <a:t>posgrados iniciaron los grupos focales de las cohortes que finalizan durante este semestre. El 10 de </a:t>
            </a:r>
            <a:r>
              <a:rPr lang="es-CO" sz="1800" dirty="0" smtClean="0"/>
              <a:t>diciembre </a:t>
            </a:r>
            <a:r>
              <a:rPr lang="es-CO" sz="1800" dirty="0"/>
              <a:t>la actividad se realizó con los estudiantes de Contabilidad Gerencial, el 11 de </a:t>
            </a:r>
            <a:r>
              <a:rPr lang="es-CO" sz="1800" dirty="0" smtClean="0"/>
              <a:t>diciembre </a:t>
            </a:r>
            <a:r>
              <a:rPr lang="es-CO" sz="1800" dirty="0"/>
              <a:t>con los estudiantes de la especialización en Aseguramiento y Control Interno. El próximo miércoles 15 de diciembre se hará con el grupo de Contabilidad Financiera Internacional.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Las </a:t>
            </a:r>
            <a:r>
              <a:rPr lang="es-CO" sz="1800" dirty="0"/>
              <a:t>especializaciones finalizan sus clases el próximo miércoles 15 de diciembre. Se reiniciarán en enero 21 de enero de 2011.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La </a:t>
            </a:r>
            <a:r>
              <a:rPr lang="es-CO" sz="1800" dirty="0"/>
              <a:t>citas virtuales </a:t>
            </a:r>
            <a:r>
              <a:rPr lang="es-CO" sz="1800" dirty="0" smtClean="0"/>
              <a:t>para inscribir asignaturas para el próximo período lectivo comenzaron el sábado </a:t>
            </a:r>
            <a:r>
              <a:rPr lang="es-CO" sz="1800" dirty="0"/>
              <a:t>11 de diciembre de </a:t>
            </a:r>
            <a:r>
              <a:rPr lang="es-CO" sz="1800" dirty="0" smtClean="0"/>
              <a:t>2010.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345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1423</TotalTime>
  <Words>535</Words>
  <Application>Microsoft Office PowerPoint</Application>
  <PresentationFormat>Presentación en pantalla (4:3)</PresentationFormat>
  <Paragraphs>24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338</cp:revision>
  <dcterms:created xsi:type="dcterms:W3CDTF">2010-02-05T13:43:46Z</dcterms:created>
  <dcterms:modified xsi:type="dcterms:W3CDTF">2010-12-13T15:20:36Z</dcterms:modified>
</cp:coreProperties>
</file>