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58" r:id="rId3"/>
    <p:sldId id="259" r:id="rId4"/>
    <p:sldId id="260" r:id="rId5"/>
    <p:sldId id="261" r:id="rId6"/>
    <p:sldId id="262" r:id="rId7"/>
    <p:sldId id="263" r:id="rId8"/>
    <p:sldId id="264" r:id="rId9"/>
    <p:sldId id="265" r:id="rId10"/>
    <p:sldId id="266" r:id="rId11"/>
    <p:sldId id="267" r:id="rId12"/>
  </p:sldIdLst>
  <p:sldSz cx="9144000" cy="6858000" type="screen4x3"/>
  <p:notesSz cx="6858000" cy="9144000"/>
  <p:custDataLst>
    <p:tags r:id="rId14"/>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94657" autoAdjust="0"/>
  </p:normalViewPr>
  <p:slideViewPr>
    <p:cSldViewPr snapToGrid="0">
      <p:cViewPr varScale="1">
        <p:scale>
          <a:sx n="105" d="100"/>
          <a:sy n="105" d="100"/>
        </p:scale>
        <p:origin x="1716"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9/12/2018</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4515708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157103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911935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046061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7424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8455382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0571841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236754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58109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797796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9/12/2018</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9/12/2018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9/12/2018</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9/12/2018</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9/12/2018</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9/12/2018</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9/12/2018</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9/12/2018</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9/12/2018</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9/12/2018</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9/12/2018</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9/12/2018</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410, diciembre 10 de 2018</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Padre Luis Guillermo Sarasa Gallego, S.J. fue designado como nuevo Vicerrector del Medio Universitario a partir de 2019.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Colombia 2020 es una iniciativa del diario El Espectador, en alianza con la Delegación de la Unión Europea en Colombia, el programa de Naciones Unidas para el desarrollo, la oficina del Alto Comisionado de las Naciones Unidas para los refugiados ANHUR y bajo la dirección técnica de la Pontifica Universidad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4535204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Anita </a:t>
            </a:r>
            <a:r>
              <a:rPr lang="es-CO" sz="1800" dirty="0" err="1"/>
              <a:t>Ramasastry</a:t>
            </a:r>
            <a:r>
              <a:rPr lang="es-CO" sz="1800" dirty="0"/>
              <a:t>, miembro del grupo de trabajo sobre empresas y derechos humanos de las Naciones Unidas, confirmó que la Javeriana será la sede en 2020 de la reunión anual de la Business and Human </a:t>
            </a:r>
            <a:r>
              <a:rPr lang="es-CO" sz="1800" dirty="0" err="1"/>
              <a:t>Rights</a:t>
            </a:r>
            <a:r>
              <a:rPr lang="es-CO" sz="1800" dirty="0"/>
              <a:t> </a:t>
            </a:r>
            <a:r>
              <a:rPr lang="es-CO" sz="1800" dirty="0" err="1"/>
              <a:t>Scholars</a:t>
            </a:r>
            <a:r>
              <a:rPr lang="es-CO" sz="1800" dirty="0"/>
              <a:t> </a:t>
            </a:r>
            <a:r>
              <a:rPr lang="es-CO" sz="1800" dirty="0" err="1"/>
              <a:t>Association</a:t>
            </a:r>
            <a:r>
              <a:rPr lang="es-CO" sz="1800" dirty="0"/>
              <a:t>, que convoca a los académicos más importantes del mundo que trabajan en empresas y derechos humanos.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Universidad celebró el 3 de diciembre el día de San Francisco Javier. El Centro Pastoral realizó una eucaristía donde está convocada toda la comunidad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9242600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663 - Contrapartida 3983 a 3997  - Registro Contable 409.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Para la Dirección de Gestión Humana es muy grato comunicarles que se encuentran abiertas las solicitudes para el Auxilio educativo para estudios de pregrado en la sede central de la Pontificia Universidad Javeriana de los hijos de profesores de planta o de empleados administrativos, con dedicación de tiempo completo.  Esta opción la encuentra en el Autoservicio de Recursos Humanos de la página web de la Universidad.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5844589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Compartiendo un desayuno, el Grupo de estudios en aseguramiento de información terminó sus labores durante el 2018.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CAE+E anunció el evento </a:t>
            </a:r>
            <a:r>
              <a:rPr lang="es-CO" sz="1800" dirty="0" err="1"/>
              <a:t>Janusz</a:t>
            </a:r>
            <a:r>
              <a:rPr lang="es-CO" sz="1800" dirty="0"/>
              <a:t> KORCZAK: Innovación pedagógica para un mundo imperfecto.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6386671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Natalia Andrea Baracaldo Lozano fue designada como directora de la Carrera de Contaduría Pública por tres años a partir del 19 de enero de 2019.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restaurante El Techo se realizó la fiesta de despedida del 2018 de la Facultad de Ciencias Económicas y Administrativas.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6239528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DTI llevó a cabo una Actualización del software de seguridad antimalware en equipos de cómputo del Campus.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IBP y la Fundación Foro Nacional Por Colombia han promovido la discusión pública sobre los retos y compromisos para avanzar en la gestión del presupuesto nacional transparente y participativo. Por tal razón, desde junio de 2018 se ha venido adelantado talleres sobre los resultados de la OBS 2017 y las rutas de incidencia, consolidando un grupo de trabajo con participación de actores claves en el proceso, entre ellos el Ministerio de Hacienda y Crédito Público, el Observatorio Fiscal de la Pontificia Universidad Javeriana y la Maestría en Planeación para el Desarrollo de la Universidad Santo Tomás.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7469038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Decano: Como ustedes saben este año hicimos un esfuerzo importante por reducir el presupuesto de hora cátedra en cada uno de los departamentos, por lo tanto, quiero recomendarles que administren los recursos de este rubro de la mejor manera para que no vayamos a ejecutar más de lo presupuestado para el año 2019.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Navidad Javeriana - mi familia, mi país.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8898832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Calendario Académico - FCEA y Calendario de Actividades del Departamento de Ciencias Contables, para el período 1910.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encuentra en preparación un nuevo número de Vademécum.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8004408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7 de diciembre la novena navideña correspondió al área contable.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Un cordial saludo. El Centro para el Aprendizaje, la Enseñanza y la Evaluación CAE+E tiene el gusto de invitarlo a la mejor clase de matemáticas de todo el año, </a:t>
            </a:r>
            <a:r>
              <a:rPr lang="es-CO" sz="1800" dirty="0" err="1"/>
              <a:t>Julioprofe</a:t>
            </a:r>
            <a:r>
              <a:rPr lang="es-CO" sz="1800" dirty="0"/>
              <a:t> nos enseñará las ecuaciones para un buen aprendizaje.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5560789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Vicerrector Académico, Ingeniero Luis David Prieto, nombró a la profesora Luz Karime Abadía Alvarado como Directora de los Programas de Posgrado en Economía a partir del 10 de enero de 2019.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Rector de la Javeriana, P. Jorge Humberto Peláez Piedrahita, S.J., junto con los Vicerrectores y el Secretario General de la Universidad, ofrecieron un almuerzo a los directivos de 80 colegios del país, 70 de Bogotá y 10 de otras ciudades.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59337780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785</TotalTime>
  <Words>724</Words>
  <Application>Microsoft Office PowerPoint</Application>
  <PresentationFormat>Presentación en pantalla (4:3)</PresentationFormat>
  <Paragraphs>44</Paragraphs>
  <Slides>11</Slides>
  <Notes>11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11</vt:i4>
      </vt:variant>
    </vt:vector>
  </HeadingPairs>
  <TitlesOfParts>
    <vt:vector size="17"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116</cp:revision>
  <dcterms:modified xsi:type="dcterms:W3CDTF">2018-12-09T13:18:28Z</dcterms:modified>
</cp:coreProperties>
</file>