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256" r:id="rId2"/>
    <p:sldId id="258" r:id="rId3"/>
    <p:sldId id="259" r:id="rId4"/>
    <p:sldId id="260" r:id="rId5"/>
    <p:sldId id="261" r:id="rId6"/>
    <p:sldId id="262" r:id="rId7"/>
  </p:sldIdLst>
  <p:sldSz cx="9144000" cy="6858000" type="screen4x3"/>
  <p:notesSz cx="6858000" cy="9144000"/>
  <p:custDataLst>
    <p:tags r:id="rId9"/>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657" autoAdjust="0"/>
  </p:normalViewPr>
  <p:slideViewPr>
    <p:cSldViewPr snapToGrid="0">
      <p:cViewPr varScale="1">
        <p:scale>
          <a:sx n="108" d="100"/>
          <a:sy n="108" d="100"/>
        </p:scale>
        <p:origin x="171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2/03/2019</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9119356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78504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4308942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2130196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2548210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2/03/2019</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2/03/2019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2/03/2019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2/03/2019</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2/03/2019</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2/03/2019</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2/03/2019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2/03/2019</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2/03/2019</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2/03/2019</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2/03/2019</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2/03/2019</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revistas.javeriana.edu.co/index.php/cuacont"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411, diciembre 17 </a:t>
            </a:r>
            <a:r>
              <a:rPr lang="es-CO"/>
              <a:t>de 2019</a:t>
            </a:r>
            <a:endParaRPr lang="es-CO" dirty="0"/>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664 - Contrapartida 3998 a 4014  - Registro Contable 410.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Tenemos el gusto de informarles que ya se encuentra a disposición el último número de la Revista Cuadernos de Contabilidad, (No. 47, vol. 19, enero – junio 2018),  de la Pontificia Universidad Javeriana, el cual puede ser consultado en la plataforma OJS (Open </a:t>
            </a:r>
            <a:r>
              <a:rPr lang="es-CO" sz="1800" dirty="0" err="1"/>
              <a:t>Journal</a:t>
            </a:r>
            <a:r>
              <a:rPr lang="es-CO" sz="1800" dirty="0"/>
              <a:t> </a:t>
            </a:r>
            <a:r>
              <a:rPr lang="es-CO" sz="1800" dirty="0" err="1"/>
              <a:t>System</a:t>
            </a:r>
            <a:r>
              <a:rPr lang="es-CO" sz="1800" dirty="0"/>
              <a:t>) en el siguiente enlace: </a:t>
            </a:r>
            <a:r>
              <a:rPr lang="es-CO" sz="1800" dirty="0">
                <a:hlinkClick r:id="rId3"/>
              </a:rPr>
              <a:t>https://revistas.javeriana.edu.co/index.php/cuacont</a:t>
            </a:r>
            <a:r>
              <a:rPr lang="es-CO" sz="1800" dirty="0"/>
              <a:t> </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5844589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Centro de Estudios en Derecho Contable cerró su año de actividades con un desayuno en el Hotel Centro Internacional.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profesores del Departamento de Ciencias Contables compartieron una cena seguida de baile, con ocasión de la terminación del año 2018.</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0236858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Comunico a ustedes la publicación del Acuerdo </a:t>
            </a:r>
            <a:r>
              <a:rPr lang="es-CO" sz="1800" dirty="0" err="1"/>
              <a:t>N°</a:t>
            </a:r>
            <a:r>
              <a:rPr lang="es-CO" sz="1800" dirty="0"/>
              <a:t>. 671 del 11 de diciembre de 2018, con el cual el Consejo Directivo Universitario expide la modificación del numeral 47 del Reglamento de Estudiantes: Plazo para el retiro de asignaturas.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Nos permitimos informar que la Mesa de Servicios de la Dirección de Tecnologías de Información – DTI prestará servicios durante el periodo de vacaciones colectivas, del 17 de diciembre de 2018 al 9 de enero de 2019, en el horario de lunes a viernes de 8:00 a.m. a 5:00 p.m.</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4020079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Cordialmente me permito informar que la Facultad de Ciencias Económicas y Administrativas y el Departamento de Ciencias Contables, inicia vacaciones colectivas a partir del viernes 14 de Diciembre de 2018 hasta el 09 de Enero de 2018. Inicio de actividades laborales PUJ: Jueves 10 de Enero de 2019. Inicio de clases PREGRADO: Lunes 21 de Enero de 2019. Inicio de clases POSGRADOS: Miércoles 16 de Enero de 2019.</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Ministerio de Educación Nacional llevó a cabo el lunes 10 de diciembre la gala de premiación "La Noche de Los Mejores", El Ministerio brindó reconocimientos en 21 categorías de las cuales la Javeriana fue reconocida en dos: Instituciones de Educación Superior que Acreditaron Programas Académicos, con 19 programas académicos acreditados en alta calidad,  y la categoría Instituciones de Educación Superior con Mejores Resultados en las Pruebas Saber Pro.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42108433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El inicio de la Navidad en la Javeriana estuvo marcado por la presentación y posterior bendición a la escultura Luna Nueva, ganadora del concurso proyecto Mariano, organizado por la Vicerrectoría del Medio Universitario.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t>Por cuarto año consecutivo, el Grupo de Trabajo de Editoriales Universitarias de AUSJAL se reunió en la más importante cita editorial de América Latina: la Feria Internacional del Libro de Guadalajara (FIL), que comenzó el pasado 24 de noviembre y se extendió hasta el 2 de diciembre. Los homólogos del Grupo aprovecharán la ocasión para sostener un encuentro y hacer un balance de las actividades y propuestas que han desarrollado durante el año. En la feria participan las universidades: Iberoamericana Puebla, León, Torreón, Ciudad de México, y el Instituto Tecnológico y de Estudios Superiores de Occidente (México); la Pontificia Universidad Javeriana Bogotá y Cali (Colombia); Alberto Hurtado (Chile); Centroamericana (El Salvador) y Antonio Ruiz de Montoya (Perú).</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43382492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1993</TotalTime>
  <Words>578</Words>
  <Application>Microsoft Office PowerPoint</Application>
  <PresentationFormat>Presentación en pantalla (4:3)</PresentationFormat>
  <Paragraphs>24</Paragraphs>
  <Slides>6</Slides>
  <Notes>6</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6</vt:i4>
      </vt:variant>
    </vt:vector>
  </HeadingPairs>
  <TitlesOfParts>
    <vt:vector size="12"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125</cp:revision>
  <dcterms:modified xsi:type="dcterms:W3CDTF">2019-03-02T23:04:58Z</dcterms:modified>
</cp:coreProperties>
</file>