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12194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51629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075070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52046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6464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32030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697119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412, 21 de enero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10 de enero se reanudaron las actividades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14 de enero se dio la bienvenida a los nuevos estudiantes de la carrera de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a:t>
            </a:r>
            <a:r>
              <a:rPr lang="pt-BR" sz="1800" dirty="0" err="1"/>
              <a:t>Novitas</a:t>
            </a:r>
            <a:r>
              <a:rPr lang="pt-BR" sz="1800" dirty="0"/>
              <a:t> 669 - Contrapartida 4073 a 4086.</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22 de enero reiniciará sus actividades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332431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21 de enero comenzará el trabajo del Grupo de Estudios en Aseguramiento de Información.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Inció</a:t>
            </a:r>
            <a:r>
              <a:rPr lang="es-CO" sz="1800" dirty="0"/>
              <a:t> su labor como directora de la carrera de contaduría pública la profesora Natalia Andrea Baracaldo Lozano.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6689227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Corren los plazos para las evaluaciones del periodo anterior y el plan de trabajo del actual que deben realizar los profesores de planta.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Para el 26 de enero de 2019 se organizó una Conferencia  sobre la Ley de Financiamiento.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375166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día martes 15 de Enero de 2019 se realizó la Primera Reunión Plenaria Extraordinaria de los docentes de Pregrado y Posgrado del Departamento de Ciencias Contables.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Entre la oferta de la Vicerrectoría del Medio Universitario se encuentra la “CÁTEDRA JAVERIANA”, programa totalmente virtual y sin ningún costo para los participantes o para las unidades, cuyas inscripciones acaban de abrirse.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403045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las invitaciones para el próximo 14 de febrero, Día del Contador Público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Se convocan 50 becas de Doctorado y 50 de estancias cortas entre todos los candidatos que los Organismos, Instituciones y Universidades presenten en función de los convenios de cooperación firmados bilateralmente.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395757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adelante la secretaría de Spatia será desarrollada por la profesora Monica Bernal Montero.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Pontificia Universidad Javeriana y la empresa china de redes y telecomunicaciones ZTE firmaron un acuerdo por dos años con el fin de unir esfuerzos para la investigación y el desarrollo tecnológico. Este acuerdo se realizó en el marco de la presentación del Centro de Investigación e Innovación 5G implementado e instalado por ZTE en Colombia.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00449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Siguiendo el Plan Maestro definido por la Pontificia Universidad Javeriana, la Dirección de Recursos Físicos ha dado inicio al proyecto "Ciencias 2022". Un proyecto que desea convertirse en símbolo de ciencia, tecnología e innovación en nuestro país.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Vicerrectoría del Medio Universitario lanzó el 6 de noviembre en el auditorio Jaime Hoyos, S.J., el libro ‘Formación en liderazgo al estilo ignaciano’, el cual presenta el liderazgo como un enfoque de la formación integral, coherente con el proyecto educativo y que ha transformado la vida de una comunidad universitaria. </a:t>
            </a:r>
            <a:r>
              <a:rPr lang="es-ES" sz="1800"/>
              <a:t>En él se cuentan las experiencias de estudiantes, profesores, egresados y administrativos.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349585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2035</TotalTime>
  <Words>462</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131</cp:revision>
  <dcterms:modified xsi:type="dcterms:W3CDTF">2019-03-02T23:04:43Z</dcterms:modified>
</cp:coreProperties>
</file>