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custDataLst>
    <p:tags r:id="rId13"/>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712"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2/03/2019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158082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911935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312494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068142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7100810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41243522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7906449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9879642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374736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2/03/2019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2/03/2019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2/03/2019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2/03/2019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2/03/2019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2/03/2019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2/03/2019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2/03/2019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2/03/2019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ora.ox.ac.uk/objects/uuid:f211a449-8222-4fbb-8a53-07abc6add43c"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www.javeriana.edu.co/documents/13399/8834703/programacion_biblocinema_2019_1/459d1aaf-e314-4703-8ab4-7ecf331427a7"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413, 28 de enero </a:t>
            </a:r>
            <a:r>
              <a:rPr lang="es-CO"/>
              <a:t>de 2019</a:t>
            </a:r>
            <a:endParaRPr lang="es-CO" dirty="0"/>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ES" sz="1800" dirty="0"/>
              <a:t>Este 24 de enero asumió su cargo el padre Luis Guillermo Sarasa, S.J., ante el P. Carlos Eduardo Correa, S.J., Vice-Gran Canciller de la Universidad, el Rector, Vicerrectores y Secretario General. La posesión se llevó a cabo en el auditorio Alfonso Quintana, S.J. donde familiares del Padre, decanos, directores, profesores y administrativos de la Javeriana acompañaron al nuevo Vicerrector en la tarea encomendada por el Vice-Gran Canciller.</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ES" sz="1800" dirty="0"/>
              <a:t>La prestigiosa </a:t>
            </a:r>
            <a:r>
              <a:rPr lang="es-ES" sz="1800" dirty="0" err="1"/>
              <a:t>Latin</a:t>
            </a:r>
            <a:r>
              <a:rPr lang="es-ES" sz="1800" dirty="0"/>
              <a:t> American </a:t>
            </a:r>
            <a:r>
              <a:rPr lang="es-ES" sz="1800" dirty="0" err="1"/>
              <a:t>Studies</a:t>
            </a:r>
            <a:r>
              <a:rPr lang="es-ES" sz="1800" dirty="0"/>
              <a:t> </a:t>
            </a:r>
            <a:r>
              <a:rPr lang="es-ES" sz="1800" dirty="0" err="1"/>
              <a:t>Association</a:t>
            </a:r>
            <a:r>
              <a:rPr lang="es-ES" sz="1800" dirty="0"/>
              <a:t> -LASA- seleccionó la investigación doctoral de la profesora de Derecho Laura Bernal Bermúdez como merecedora de la Mención de Honor del Oxfam </a:t>
            </a:r>
            <a:r>
              <a:rPr lang="es-ES" sz="1800" dirty="0" err="1"/>
              <a:t>America</a:t>
            </a:r>
            <a:r>
              <a:rPr lang="es-ES" sz="1800" dirty="0"/>
              <a:t>/LASA Martín </a:t>
            </a:r>
            <a:r>
              <a:rPr lang="es-ES" sz="1800" dirty="0" err="1"/>
              <a:t>Diskin</a:t>
            </a:r>
            <a:r>
              <a:rPr lang="es-ES" sz="1800" dirty="0"/>
              <a:t> </a:t>
            </a:r>
            <a:r>
              <a:rPr lang="es-ES" sz="1800" dirty="0" err="1"/>
              <a:t>Dissertation</a:t>
            </a:r>
            <a:r>
              <a:rPr lang="es-ES" sz="1800" dirty="0"/>
              <a:t> </a:t>
            </a:r>
            <a:r>
              <a:rPr lang="es-ES" sz="1800" dirty="0" err="1"/>
              <a:t>Award</a:t>
            </a:r>
            <a:r>
              <a:rPr lang="es-ES" sz="1800" dirty="0"/>
              <a:t> del 2019. La investigación de la profesora Bernal fue desarrollada bajo la supervisión de la reconocida académica Leigh Payne, en el Departamento de Sociología de la Universidad de Oxford. Este es el link al texto completo de su tesis </a:t>
            </a:r>
            <a:r>
              <a:rPr lang="es-ES" sz="1800" dirty="0">
                <a:hlinkClick r:id="rId3"/>
              </a:rPr>
              <a:t>¿</a:t>
            </a:r>
            <a:r>
              <a:rPr lang="es-ES" sz="1800" dirty="0" err="1">
                <a:hlinkClick r:id="rId3"/>
              </a:rPr>
              <a:t>The</a:t>
            </a:r>
            <a:r>
              <a:rPr lang="es-ES" sz="1800" dirty="0">
                <a:hlinkClick r:id="rId3"/>
              </a:rPr>
              <a:t> </a:t>
            </a:r>
            <a:r>
              <a:rPr lang="es-ES" sz="1800" dirty="0" err="1">
                <a:hlinkClick r:id="rId3"/>
              </a:rPr>
              <a:t>power</a:t>
            </a:r>
            <a:r>
              <a:rPr lang="es-ES" sz="1800" dirty="0">
                <a:hlinkClick r:id="rId3"/>
              </a:rPr>
              <a:t> </a:t>
            </a:r>
            <a:r>
              <a:rPr lang="es-ES" sz="1800" dirty="0" err="1">
                <a:hlinkClick r:id="rId3"/>
              </a:rPr>
              <a:t>of</a:t>
            </a:r>
            <a:r>
              <a:rPr lang="es-ES" sz="1800" dirty="0">
                <a:hlinkClick r:id="rId3"/>
              </a:rPr>
              <a:t> </a:t>
            </a:r>
            <a:r>
              <a:rPr lang="es-ES" sz="1800" dirty="0" err="1">
                <a:hlinkClick r:id="rId3"/>
              </a:rPr>
              <a:t>business</a:t>
            </a:r>
            <a:r>
              <a:rPr lang="es-ES" sz="1800" dirty="0">
                <a:hlinkClick r:id="rId3"/>
              </a:rPr>
              <a:t> and </a:t>
            </a:r>
            <a:r>
              <a:rPr lang="es-ES" sz="1800" dirty="0" err="1">
                <a:hlinkClick r:id="rId3"/>
              </a:rPr>
              <a:t>the</a:t>
            </a:r>
            <a:r>
              <a:rPr lang="es-ES" sz="1800" dirty="0">
                <a:hlinkClick r:id="rId3"/>
              </a:rPr>
              <a:t> </a:t>
            </a:r>
            <a:r>
              <a:rPr lang="es-ES" sz="1800" dirty="0" err="1">
                <a:hlinkClick r:id="rId3"/>
              </a:rPr>
              <a:t>power</a:t>
            </a:r>
            <a:r>
              <a:rPr lang="es-ES" sz="1800" dirty="0">
                <a:hlinkClick r:id="rId3"/>
              </a:rPr>
              <a:t> </a:t>
            </a:r>
            <a:r>
              <a:rPr lang="es-ES" sz="1800" dirty="0" err="1">
                <a:hlinkClick r:id="rId3"/>
              </a:rPr>
              <a:t>of</a:t>
            </a:r>
            <a:r>
              <a:rPr lang="es-ES" sz="1800" dirty="0">
                <a:hlinkClick r:id="rId3"/>
              </a:rPr>
              <a:t> </a:t>
            </a:r>
            <a:r>
              <a:rPr lang="es-ES" sz="1800" dirty="0" err="1">
                <a:hlinkClick r:id="rId3"/>
              </a:rPr>
              <a:t>people</a:t>
            </a:r>
            <a:r>
              <a:rPr lang="es-ES" sz="1800" dirty="0">
                <a:hlinkClick r:id="rId3"/>
              </a:rPr>
              <a:t>: </a:t>
            </a:r>
            <a:r>
              <a:rPr lang="es-ES" sz="1800" dirty="0" err="1">
                <a:hlinkClick r:id="rId3"/>
              </a:rPr>
              <a:t>understanding</a:t>
            </a:r>
            <a:r>
              <a:rPr lang="es-ES" sz="1800" dirty="0">
                <a:hlinkClick r:id="rId3"/>
              </a:rPr>
              <a:t> </a:t>
            </a:r>
            <a:r>
              <a:rPr lang="es-ES" sz="1800" dirty="0" err="1">
                <a:hlinkClick r:id="rId3"/>
              </a:rPr>
              <a:t>remedy</a:t>
            </a:r>
            <a:r>
              <a:rPr lang="es-ES" sz="1800" dirty="0">
                <a:hlinkClick r:id="rId3"/>
              </a:rPr>
              <a:t> and </a:t>
            </a:r>
            <a:r>
              <a:rPr lang="es-ES" sz="1800" dirty="0" err="1">
                <a:hlinkClick r:id="rId3"/>
              </a:rPr>
              <a:t>business</a:t>
            </a:r>
            <a:r>
              <a:rPr lang="es-ES" sz="1800" dirty="0">
                <a:hlinkClick r:id="rId3"/>
              </a:rPr>
              <a:t> </a:t>
            </a:r>
            <a:r>
              <a:rPr lang="es-ES" sz="1800" dirty="0" err="1">
                <a:hlinkClick r:id="rId3"/>
              </a:rPr>
              <a:t>accountability</a:t>
            </a:r>
            <a:r>
              <a:rPr lang="es-ES" sz="1800" dirty="0">
                <a:hlinkClick r:id="rId3"/>
              </a:rPr>
              <a:t> </a:t>
            </a:r>
            <a:r>
              <a:rPr lang="es-ES" sz="1800" dirty="0" err="1">
                <a:hlinkClick r:id="rId3"/>
              </a:rPr>
              <a:t>for</a:t>
            </a:r>
            <a:r>
              <a:rPr lang="es-ES" sz="1800" dirty="0">
                <a:hlinkClick r:id="rId3"/>
              </a:rPr>
              <a:t> human </a:t>
            </a:r>
            <a:r>
              <a:rPr lang="es-ES" sz="1800" dirty="0" err="1">
                <a:hlinkClick r:id="rId3"/>
              </a:rPr>
              <a:t>rights</a:t>
            </a:r>
            <a:r>
              <a:rPr lang="es-ES" sz="1800" dirty="0">
                <a:hlinkClick r:id="rId3"/>
              </a:rPr>
              <a:t> </a:t>
            </a:r>
            <a:r>
              <a:rPr lang="es-ES" sz="1800" dirty="0" err="1">
                <a:hlinkClick r:id="rId3"/>
              </a:rPr>
              <a:t>violations</a:t>
            </a:r>
            <a:r>
              <a:rPr lang="es-ES" sz="1800" dirty="0">
                <a:hlinkClick r:id="rId3"/>
              </a:rPr>
              <a:t> - Colombia 1970-2014?</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0853018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21 de enero empezaron las clases correspondientes al período 2019-10.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Circularon Novitas 670 - Contrapartida 4087 a 4100 - Registro Contable 412.</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5844589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22 de enero pasado se reunieron en la Javeriana los profesores de la Cátedra itinerante de ética profesional Juan José Amézquita Piar, oportunidad en la cual planearon la asignatura de este período.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23 de enero de 2019 se realizó por medios virtuales la primera reunión del año de la Red para la Formación en Revisoría Fiscal. Se revisó el estado de las diferentes estrategias que la red tiene en ejecución.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7015107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la primera reunión delo año, el Centro de Estudios en Derecho Contable continuó examinando la sección de ingresos ordinarios.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de Servicios Universitarios anuncio su feria de este año.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9962870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Temporalmente habrá nuevas vías de acceso a Ciencias Básicas y al Instituto Pensar.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CAE+E les envía un caluroso saludo de año nuevo. En ocasiones previas, compartimos con ustedes algunas consideraciones para las primeras sesiones de clase. En esta oportunidad, quisiéramos reiterarlas esperando que sean también de utilidad en este semestre.</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272469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grupo de teatro de la Facultad abre convocatoria para nuevos integrantes!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Queremos compartirles que el Voluntariado Javeriano ha iniciado su proceso de convocatoria e inscripción para voluntarios y voluntarias para el primer semestre del año.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9975573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dirección de Servicios Universitarios avisó: </a:t>
            </a:r>
            <a:r>
              <a:rPr lang="es-ES" sz="1800" dirty="0"/>
              <a:t>Regresamos con la mejor cocina urbana en la PUJ.</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Nos complace informar que tenemos abiertas las inscripciones hasta el 8 de febrero para la Travesía de Javier que se llevará a cabo del 19 al 22 de febrero.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6382700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Participe en </a:t>
            </a:r>
            <a:r>
              <a:rPr lang="es-CO" sz="1800" dirty="0" err="1">
                <a:hlinkClick r:id="rId3"/>
              </a:rPr>
              <a:t>Bibliocinema</a:t>
            </a:r>
            <a:r>
              <a:rPr lang="es-CO" sz="1800" dirty="0"/>
              <a:t>: </a:t>
            </a:r>
            <a:r>
              <a:rPr lang="es-ES" sz="1800" dirty="0"/>
              <a:t>Durante todo el semestre se proyecta una película que hace parte de un ciclo temático. Cada tema requiere una estructura conceptual específica que permite definir una secuencia lógica para la presentación de 15 o 16 películas en cada ciclo. Al inicio de cada película se realiza una introducción a la temática y se propicia un diálogo al final de la misma.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a:t>
            </a:r>
            <a:r>
              <a:rPr lang="es-ES" sz="1800" dirty="0"/>
              <a:t>¡Ya abrimos las inscripciones para nuestros 10 grupos culturales! Déjate seducir por la música, la danza, la narración y el teatro.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2527186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Con la entrega del registro calificado por parte del Ministerio de Educación, se inaugura Doctorado en Economía.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Convocatoria abierta para diplomado "Por las Rutas de la Paz 2019“. Este diplomado se desarrolla en el marco del proyecto "Liderando por la paz", financiado por el gobierno de Canadá a través de Global </a:t>
            </a:r>
            <a:r>
              <a:rPr lang="es-ES" sz="1800" dirty="0" err="1"/>
              <a:t>Affairs</a:t>
            </a:r>
            <a:r>
              <a:rPr lang="es-ES" sz="1800" dirty="0"/>
              <a:t> Canadá, en alianza con la Pontificia Universidad Javeriana y la Fundación Plan, con el acompañamiento técnico de la Unidad para las Víctimas.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881338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2072</TotalTime>
  <Words>683</Words>
  <Application>Microsoft Office PowerPoint</Application>
  <PresentationFormat>Presentación en pantalla (4:3)</PresentationFormat>
  <Paragraphs>40</Paragraphs>
  <Slides>10</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137</cp:revision>
  <dcterms:modified xsi:type="dcterms:W3CDTF">2019-03-02T23:04:32Z</dcterms:modified>
</cp:coreProperties>
</file>